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2"/>
  </p:notesMasterIdLst>
  <p:handoutMasterIdLst>
    <p:handoutMasterId r:id="rId13"/>
  </p:handoutMasterIdLst>
  <p:sldIdLst>
    <p:sldId id="1851" r:id="rId5"/>
    <p:sldId id="257" r:id="rId6"/>
    <p:sldId id="1853" r:id="rId7"/>
    <p:sldId id="1854" r:id="rId8"/>
    <p:sldId id="1855" r:id="rId9"/>
    <p:sldId id="1856" r:id="rId10"/>
    <p:sldId id="1857" r:id="rId11"/>
  </p:sldIdLst>
  <p:sldSz cx="6858000" cy="9144000" type="letter"/>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472" userDrawn="1">
          <p15:clr>
            <a:srgbClr val="A4A3A4"/>
          </p15:clr>
        </p15:guide>
        <p15:guide id="2" pos="336" userDrawn="1">
          <p15:clr>
            <a:srgbClr val="A4A3A4"/>
          </p15:clr>
        </p15:guide>
        <p15:guide id="3" pos="4056" userDrawn="1">
          <p15:clr>
            <a:srgbClr val="A4A3A4"/>
          </p15:clr>
        </p15:guide>
        <p15:guide id="4" orient="horz" pos="480" userDrawn="1">
          <p15:clr>
            <a:srgbClr val="A4A3A4"/>
          </p15:clr>
        </p15:guide>
        <p15:guide id="5" pos="2208" userDrawn="1">
          <p15:clr>
            <a:srgbClr val="A4A3A4"/>
          </p15:clr>
        </p15:guide>
        <p15:guide id="6" orient="horz" pos="840" userDrawn="1">
          <p15:clr>
            <a:srgbClr val="A4A3A4"/>
          </p15:clr>
        </p15:guide>
        <p15:guide id="7" orient="horz" pos="936" userDrawn="1">
          <p15:clr>
            <a:srgbClr val="A4A3A4"/>
          </p15:clr>
        </p15:guide>
        <p15:guide id="8" orient="horz" pos="298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Antor Hawlader" initials="AH" lastIdx="1" clrIdx="0">
    <p:extLst>
      <p:ext uri="{19B8F6BF-5375-455C-9EA6-DF929625EA0E}">
        <p15:presenceInfo xmlns:p15="http://schemas.microsoft.com/office/powerpoint/2012/main" userId="0f43e66639b8f83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B660"/>
    <a:srgbClr val="E6F2DE"/>
    <a:srgbClr val="7233FF"/>
    <a:srgbClr val="726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autoAdjust="0"/>
  </p:normalViewPr>
  <p:slideViewPr>
    <p:cSldViewPr snapToGrid="0" snapToObjects="1" showGuides="1">
      <p:cViewPr>
        <p:scale>
          <a:sx n="75" d="100"/>
          <a:sy n="75" d="100"/>
        </p:scale>
        <p:origin x="2146" y="14"/>
      </p:cViewPr>
      <p:guideLst>
        <p:guide orient="horz" pos="5472"/>
        <p:guide pos="336"/>
        <p:guide pos="4056"/>
        <p:guide orient="horz" pos="480"/>
        <p:guide pos="2208"/>
        <p:guide orient="horz" pos="840"/>
        <p:guide orient="horz" pos="936"/>
        <p:guide orient="horz" pos="2980"/>
      </p:guideLst>
    </p:cSldViewPr>
  </p:slideViewPr>
  <p:notesTextViewPr>
    <p:cViewPr>
      <p:scale>
        <a:sx n="1" d="1"/>
        <a:sy n="1" d="1"/>
      </p:scale>
      <p:origin x="0" y="0"/>
    </p:cViewPr>
  </p:notesTextViewPr>
  <p:notesViewPr>
    <p:cSldViewPr snapToGrid="0" snapToObjects="1" showGuides="1">
      <p:cViewPr varScale="1">
        <p:scale>
          <a:sx n="60" d="100"/>
          <a:sy n="60" d="100"/>
        </p:scale>
        <p:origin x="2424"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BD6D3A-6FF1-3245-8C0C-0CDAD9137D3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441029F-5AC1-4540-B209-199E706F7FB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3396E7-87BF-864A-BE04-A221C272D6E1}" type="datetimeFigureOut">
              <a:rPr lang="en-US" smtClean="0"/>
              <a:t>4/15/2025</a:t>
            </a:fld>
            <a:endParaRPr lang="en-US" dirty="0"/>
          </a:p>
        </p:txBody>
      </p:sp>
      <p:sp>
        <p:nvSpPr>
          <p:cNvPr id="4" name="Footer Placeholder 3">
            <a:extLst>
              <a:ext uri="{FF2B5EF4-FFF2-40B4-BE49-F238E27FC236}">
                <a16:creationId xmlns:a16="http://schemas.microsoft.com/office/drawing/2014/main" id="{9324ECBB-A41A-8545-BE90-99EEEFFE585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D882C71-B8E6-9B4A-85BE-BA104C2C46F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4C17898-3A10-CF44-A552-3280948685A7}" type="slidenum">
              <a:rPr lang="en-US" smtClean="0"/>
              <a:t>‹#›</a:t>
            </a:fld>
            <a:endParaRPr lang="en-US" dirty="0"/>
          </a:p>
        </p:txBody>
      </p:sp>
    </p:spTree>
    <p:extLst>
      <p:ext uri="{BB962C8B-B14F-4D97-AF65-F5344CB8AC3E}">
        <p14:creationId xmlns:p14="http://schemas.microsoft.com/office/powerpoint/2010/main" val="40082521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BDC7F0-27B3-48E7-9288-964E7EEDAEE4}" type="datetimeFigureOut">
              <a:rPr lang="en-US" smtClean="0"/>
              <a:t>4/15/2025</a:t>
            </a:fld>
            <a:endParaRPr lang="en-US" dirty="0"/>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0E8996-8344-4FE8-B696-CB62494C532E}" type="slidenum">
              <a:rPr lang="en-US" smtClean="0"/>
              <a:t>‹#›</a:t>
            </a:fld>
            <a:endParaRPr lang="en-US" dirty="0"/>
          </a:p>
        </p:txBody>
      </p:sp>
    </p:spTree>
    <p:extLst>
      <p:ext uri="{BB962C8B-B14F-4D97-AF65-F5344CB8AC3E}">
        <p14:creationId xmlns:p14="http://schemas.microsoft.com/office/powerpoint/2010/main" val="1031590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86983-E466-A183-79BD-86D89300A6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588AAD-2E61-D3B3-E95B-47BF2FA1D483}"/>
              </a:ext>
            </a:extLst>
          </p:cNvPr>
          <p:cNvSpPr>
            <a:spLocks noGrp="1" noRot="1" noChangeAspect="1"/>
          </p:cNvSpPr>
          <p:nvPr>
            <p:ph type="sldImg"/>
          </p:nvPr>
        </p:nvSpPr>
        <p:spPr>
          <a:xfrm>
            <a:off x="2143125" y="685800"/>
            <a:ext cx="2571750" cy="3429000"/>
          </a:xfrm>
        </p:spPr>
      </p:sp>
      <p:sp>
        <p:nvSpPr>
          <p:cNvPr id="3" name="Notes Placeholder 2">
            <a:extLst>
              <a:ext uri="{FF2B5EF4-FFF2-40B4-BE49-F238E27FC236}">
                <a16:creationId xmlns:a16="http://schemas.microsoft.com/office/drawing/2014/main" id="{9BCC0670-2132-2ED3-5EDE-43C016D83B0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B87FE3-D6C8-3DDD-9873-4032FBF9EBF2}"/>
              </a:ext>
            </a:extLst>
          </p:cNvPr>
          <p:cNvSpPr>
            <a:spLocks noGrp="1"/>
          </p:cNvSpPr>
          <p:nvPr>
            <p:ph type="sldNum" sz="quarter" idx="5"/>
          </p:nvPr>
        </p:nvSpPr>
        <p:spPr/>
        <p:txBody>
          <a:bodyPr/>
          <a:lstStyle/>
          <a:p>
            <a:fld id="{6DEB7EE2-04A2-4FB2-9625-C9C73AC4D32F}" type="slidenum">
              <a:rPr lang="en-US" altLang="en-US" smtClean="0"/>
              <a:pPr/>
              <a:t>1</a:t>
            </a:fld>
            <a:endParaRPr lang="en-US" altLang="en-US" dirty="0"/>
          </a:p>
        </p:txBody>
      </p:sp>
    </p:spTree>
    <p:extLst>
      <p:ext uri="{BB962C8B-B14F-4D97-AF65-F5344CB8AC3E}">
        <p14:creationId xmlns:p14="http://schemas.microsoft.com/office/powerpoint/2010/main" val="2872589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483ECB7-DD54-45F4-E1B9-88971DC876C3}"/>
              </a:ext>
              <a:ext uri="{C183D7F6-B498-43B3-948B-1728B52AA6E4}">
                <adec:decorative xmlns:adec="http://schemas.microsoft.com/office/drawing/2017/decorative" val="1"/>
              </a:ext>
            </a:extLst>
          </p:cNvPr>
          <p:cNvSpPr/>
          <p:nvPr userDrawn="1"/>
        </p:nvSpPr>
        <p:spPr>
          <a:xfrm>
            <a:off x="0" y="-18288"/>
            <a:ext cx="6858000" cy="181171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DA3A0CF2-A337-280A-AA6D-AF91B2700C9C}"/>
              </a:ext>
            </a:extLst>
          </p:cNvPr>
          <p:cNvSpPr>
            <a:spLocks noGrp="1"/>
          </p:cNvSpPr>
          <p:nvPr>
            <p:ph type="title" hasCustomPrompt="1"/>
          </p:nvPr>
        </p:nvSpPr>
        <p:spPr>
          <a:xfrm>
            <a:off x="395288" y="563037"/>
            <a:ext cx="5915025" cy="671404"/>
          </a:xfrm>
        </p:spPr>
        <p:txBody>
          <a:bodyPr anchor="t">
            <a:noAutofit/>
          </a:bodyPr>
          <a:lstStyle>
            <a:lvl1pPr>
              <a:defRPr sz="4800" cap="all" baseline="0">
                <a:solidFill>
                  <a:schemeClr val="tx2"/>
                </a:solidFill>
              </a:defRPr>
            </a:lvl1pPr>
          </a:lstStyle>
          <a:p>
            <a:r>
              <a:rPr lang="en-US" dirty="0"/>
              <a:t>ADD TITLE</a:t>
            </a:r>
          </a:p>
        </p:txBody>
      </p:sp>
      <p:sp>
        <p:nvSpPr>
          <p:cNvPr id="25" name="Picture Placeholder 24">
            <a:extLst>
              <a:ext uri="{FF2B5EF4-FFF2-40B4-BE49-F238E27FC236}">
                <a16:creationId xmlns:a16="http://schemas.microsoft.com/office/drawing/2014/main" id="{2EECF9F9-42DB-40B1-B7C9-280C2A64578D}"/>
              </a:ext>
            </a:extLst>
          </p:cNvPr>
          <p:cNvSpPr>
            <a:spLocks noGrp="1"/>
          </p:cNvSpPr>
          <p:nvPr>
            <p:ph type="pic" sz="quarter" idx="37"/>
          </p:nvPr>
        </p:nvSpPr>
        <p:spPr>
          <a:xfrm>
            <a:off x="445768" y="1273277"/>
            <a:ext cx="200025" cy="201168"/>
          </a:xfrm>
        </p:spPr>
        <p:txBody>
          <a:bodyPr lIns="0" tIns="0" rIns="0" bIns="0">
            <a:noAutofit/>
          </a:bodyPr>
          <a:lstStyle>
            <a:lvl1pPr marL="0" indent="0" algn="ctr">
              <a:buNone/>
              <a:defRPr sz="400"/>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41D67001-3840-FBF6-06F2-D88A1442AE8A}"/>
              </a:ext>
            </a:extLst>
          </p:cNvPr>
          <p:cNvSpPr>
            <a:spLocks noGrp="1"/>
          </p:cNvSpPr>
          <p:nvPr>
            <p:ph type="body" sz="quarter" idx="10" hasCustomPrompt="1"/>
          </p:nvPr>
        </p:nvSpPr>
        <p:spPr>
          <a:xfrm>
            <a:off x="636904" y="1261745"/>
            <a:ext cx="1092835" cy="296863"/>
          </a:xfrm>
        </p:spPr>
        <p:txBody>
          <a:bodyPr>
            <a:noAutofit/>
          </a:bodyPr>
          <a:lstStyle>
            <a:lvl1pPr marL="0" indent="0">
              <a:buNone/>
              <a:defRPr sz="10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a:t>
            </a:r>
          </a:p>
        </p:txBody>
      </p:sp>
      <p:sp>
        <p:nvSpPr>
          <p:cNvPr id="30" name="Picture Placeholder 24">
            <a:extLst>
              <a:ext uri="{FF2B5EF4-FFF2-40B4-BE49-F238E27FC236}">
                <a16:creationId xmlns:a16="http://schemas.microsoft.com/office/drawing/2014/main" id="{150F5B40-F428-B47C-F599-1B0B33E1ADC5}"/>
              </a:ext>
            </a:extLst>
          </p:cNvPr>
          <p:cNvSpPr>
            <a:spLocks noGrp="1"/>
          </p:cNvSpPr>
          <p:nvPr>
            <p:ph type="pic" sz="quarter" idx="38"/>
          </p:nvPr>
        </p:nvSpPr>
        <p:spPr>
          <a:xfrm>
            <a:off x="1681162" y="1263117"/>
            <a:ext cx="200025" cy="201168"/>
          </a:xfrm>
        </p:spPr>
        <p:txBody>
          <a:bodyPr lIns="0" tIns="0" rIns="0" bIns="0">
            <a:noAutofit/>
          </a:bodyPr>
          <a:lstStyle>
            <a:lvl1pPr marL="0" indent="0" algn="ctr">
              <a:buNone/>
              <a:defRPr sz="400"/>
            </a:lvl1pPr>
          </a:lstStyle>
          <a:p>
            <a:r>
              <a:rPr lang="en-US"/>
              <a:t>Click icon to add picture</a:t>
            </a:r>
            <a:endParaRPr lang="en-US" dirty="0"/>
          </a:p>
        </p:txBody>
      </p:sp>
      <p:sp>
        <p:nvSpPr>
          <p:cNvPr id="7" name="Text Placeholder 5">
            <a:extLst>
              <a:ext uri="{FF2B5EF4-FFF2-40B4-BE49-F238E27FC236}">
                <a16:creationId xmlns:a16="http://schemas.microsoft.com/office/drawing/2014/main" id="{1D675B6C-0319-967E-52DD-DDB28CBBB0E2}"/>
              </a:ext>
            </a:extLst>
          </p:cNvPr>
          <p:cNvSpPr>
            <a:spLocks noGrp="1"/>
          </p:cNvSpPr>
          <p:nvPr>
            <p:ph type="body" sz="quarter" idx="11" hasCustomPrompt="1"/>
          </p:nvPr>
        </p:nvSpPr>
        <p:spPr>
          <a:xfrm>
            <a:off x="1856104" y="1265873"/>
            <a:ext cx="1435735" cy="296863"/>
          </a:xfrm>
        </p:spPr>
        <p:txBody>
          <a:bodyPr>
            <a:noAutofit/>
          </a:bodyPr>
          <a:lstStyle>
            <a:lvl1pPr marL="0" indent="0">
              <a:buNone/>
              <a:defRPr sz="10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a:t>
            </a:r>
          </a:p>
        </p:txBody>
      </p:sp>
      <p:sp>
        <p:nvSpPr>
          <p:cNvPr id="31" name="Picture Placeholder 24">
            <a:extLst>
              <a:ext uri="{FF2B5EF4-FFF2-40B4-BE49-F238E27FC236}">
                <a16:creationId xmlns:a16="http://schemas.microsoft.com/office/drawing/2014/main" id="{E3D40EAE-AD76-A55F-F4A2-0569BC6A174A}"/>
              </a:ext>
            </a:extLst>
          </p:cNvPr>
          <p:cNvSpPr>
            <a:spLocks noGrp="1"/>
          </p:cNvSpPr>
          <p:nvPr>
            <p:ph type="pic" sz="quarter" idx="39"/>
          </p:nvPr>
        </p:nvSpPr>
        <p:spPr>
          <a:xfrm>
            <a:off x="3349209" y="1283437"/>
            <a:ext cx="200025" cy="201168"/>
          </a:xfrm>
        </p:spPr>
        <p:txBody>
          <a:bodyPr lIns="0" tIns="0" rIns="0" bIns="0">
            <a:noAutofit/>
          </a:bodyPr>
          <a:lstStyle>
            <a:lvl1pPr marL="0" indent="0" algn="ctr">
              <a:buNone/>
              <a:defRPr sz="400"/>
            </a:lvl1pPr>
          </a:lstStyle>
          <a:p>
            <a:r>
              <a:rPr lang="en-US"/>
              <a:t>Click icon to add picture</a:t>
            </a:r>
            <a:endParaRPr lang="en-US" dirty="0"/>
          </a:p>
        </p:txBody>
      </p:sp>
      <p:sp>
        <p:nvSpPr>
          <p:cNvPr id="8" name="Text Placeholder 5">
            <a:extLst>
              <a:ext uri="{FF2B5EF4-FFF2-40B4-BE49-F238E27FC236}">
                <a16:creationId xmlns:a16="http://schemas.microsoft.com/office/drawing/2014/main" id="{7585954D-2C77-7E30-72DC-CB098221B62D}"/>
              </a:ext>
            </a:extLst>
          </p:cNvPr>
          <p:cNvSpPr>
            <a:spLocks noGrp="1"/>
          </p:cNvSpPr>
          <p:nvPr>
            <p:ph type="body" sz="quarter" idx="12" hasCustomPrompt="1"/>
          </p:nvPr>
        </p:nvSpPr>
        <p:spPr>
          <a:xfrm>
            <a:off x="3530868" y="1265554"/>
            <a:ext cx="1753602" cy="296863"/>
          </a:xfrm>
        </p:spPr>
        <p:txBody>
          <a:bodyPr>
            <a:noAutofit/>
          </a:bodyPr>
          <a:lstStyle>
            <a:lvl1pPr marL="0" indent="0">
              <a:buNone/>
              <a:defRPr sz="10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a:t>
            </a:r>
          </a:p>
        </p:txBody>
      </p:sp>
      <p:sp>
        <p:nvSpPr>
          <p:cNvPr id="10" name="Text Placeholder 5">
            <a:extLst>
              <a:ext uri="{FF2B5EF4-FFF2-40B4-BE49-F238E27FC236}">
                <a16:creationId xmlns:a16="http://schemas.microsoft.com/office/drawing/2014/main" id="{9BB03170-BCB5-1CD3-2532-F48A91CDA710}"/>
              </a:ext>
            </a:extLst>
          </p:cNvPr>
          <p:cNvSpPr>
            <a:spLocks noGrp="1"/>
          </p:cNvSpPr>
          <p:nvPr>
            <p:ph type="body" sz="quarter" idx="14" hasCustomPrompt="1"/>
          </p:nvPr>
        </p:nvSpPr>
        <p:spPr>
          <a:xfrm>
            <a:off x="446404" y="2130743"/>
            <a:ext cx="1656716" cy="296863"/>
          </a:xfrm>
        </p:spPr>
        <p:txBody>
          <a:bodyPr>
            <a:noAutofit/>
          </a:bodyPr>
          <a:lstStyle>
            <a:lvl1pPr marL="0" indent="0">
              <a:buNone/>
              <a:defRPr sz="1400" cap="all" spc="0" baseline="0">
                <a:latin typeface="+mj-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a:t>
            </a:r>
          </a:p>
        </p:txBody>
      </p:sp>
      <p:sp>
        <p:nvSpPr>
          <p:cNvPr id="9" name="Text Placeholder 5">
            <a:extLst>
              <a:ext uri="{FF2B5EF4-FFF2-40B4-BE49-F238E27FC236}">
                <a16:creationId xmlns:a16="http://schemas.microsoft.com/office/drawing/2014/main" id="{5A5DC9DF-1048-95E0-28F5-3BDC93BA9A4F}"/>
              </a:ext>
            </a:extLst>
          </p:cNvPr>
          <p:cNvSpPr>
            <a:spLocks noGrp="1"/>
          </p:cNvSpPr>
          <p:nvPr>
            <p:ph type="body" sz="quarter" idx="13" hasCustomPrompt="1"/>
          </p:nvPr>
        </p:nvSpPr>
        <p:spPr>
          <a:xfrm>
            <a:off x="443228" y="2473643"/>
            <a:ext cx="2040892" cy="761047"/>
          </a:xfrm>
        </p:spPr>
        <p:txBody>
          <a:bodyPr>
            <a:noAutofit/>
          </a:bodyPr>
          <a:lstStyle>
            <a:lvl1pPr marL="0" indent="0">
              <a:lnSpc>
                <a:spcPct val="100000"/>
              </a:lnSpc>
              <a:spcBef>
                <a:spcPts val="300"/>
              </a:spcBef>
              <a:buNone/>
              <a:defRPr sz="10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26" name="Text Placeholder 5">
            <a:extLst>
              <a:ext uri="{FF2B5EF4-FFF2-40B4-BE49-F238E27FC236}">
                <a16:creationId xmlns:a16="http://schemas.microsoft.com/office/drawing/2014/main" id="{5CC7FBF8-6259-3E63-34DD-185D9E85B39D}"/>
              </a:ext>
            </a:extLst>
          </p:cNvPr>
          <p:cNvSpPr>
            <a:spLocks noGrp="1"/>
          </p:cNvSpPr>
          <p:nvPr>
            <p:ph type="body" sz="quarter" idx="28" hasCustomPrompt="1"/>
          </p:nvPr>
        </p:nvSpPr>
        <p:spPr>
          <a:xfrm>
            <a:off x="446404" y="3351848"/>
            <a:ext cx="1656716" cy="296863"/>
          </a:xfrm>
        </p:spPr>
        <p:txBody>
          <a:bodyPr>
            <a:noAutofit/>
          </a:bodyPr>
          <a:lstStyle>
            <a:lvl1pPr marL="0" indent="0">
              <a:buNone/>
              <a:defRPr sz="1400" cap="all" spc="0" baseline="0">
                <a:latin typeface="+mj-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a:t>
            </a:r>
          </a:p>
        </p:txBody>
      </p:sp>
      <p:sp>
        <p:nvSpPr>
          <p:cNvPr id="75" name="Text Placeholder 5">
            <a:extLst>
              <a:ext uri="{FF2B5EF4-FFF2-40B4-BE49-F238E27FC236}">
                <a16:creationId xmlns:a16="http://schemas.microsoft.com/office/drawing/2014/main" id="{755C7909-736E-1D5F-8A80-5C2FE92EC742}"/>
              </a:ext>
            </a:extLst>
          </p:cNvPr>
          <p:cNvSpPr>
            <a:spLocks noGrp="1"/>
          </p:cNvSpPr>
          <p:nvPr>
            <p:ph type="body" sz="quarter" idx="41" hasCustomPrompt="1"/>
          </p:nvPr>
        </p:nvSpPr>
        <p:spPr>
          <a:xfrm>
            <a:off x="532768" y="3763225"/>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76" name="Text Placeholder 5">
            <a:extLst>
              <a:ext uri="{FF2B5EF4-FFF2-40B4-BE49-F238E27FC236}">
                <a16:creationId xmlns:a16="http://schemas.microsoft.com/office/drawing/2014/main" id="{6AD86823-AFFD-526A-8B04-EF549603785A}"/>
              </a:ext>
            </a:extLst>
          </p:cNvPr>
          <p:cNvSpPr>
            <a:spLocks noGrp="1"/>
          </p:cNvSpPr>
          <p:nvPr>
            <p:ph type="body" sz="quarter" idx="42" hasCustomPrompt="1"/>
          </p:nvPr>
        </p:nvSpPr>
        <p:spPr>
          <a:xfrm>
            <a:off x="767556" y="3763225"/>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77" name="Text Placeholder 5">
            <a:extLst>
              <a:ext uri="{FF2B5EF4-FFF2-40B4-BE49-F238E27FC236}">
                <a16:creationId xmlns:a16="http://schemas.microsoft.com/office/drawing/2014/main" id="{8751A130-9A8D-3FD9-AF30-50ABE89DAD2B}"/>
              </a:ext>
            </a:extLst>
          </p:cNvPr>
          <p:cNvSpPr>
            <a:spLocks noGrp="1"/>
          </p:cNvSpPr>
          <p:nvPr>
            <p:ph type="body" sz="quarter" idx="43" hasCustomPrompt="1"/>
          </p:nvPr>
        </p:nvSpPr>
        <p:spPr>
          <a:xfrm>
            <a:off x="1002344" y="3763225"/>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78" name="Text Placeholder 5">
            <a:extLst>
              <a:ext uri="{FF2B5EF4-FFF2-40B4-BE49-F238E27FC236}">
                <a16:creationId xmlns:a16="http://schemas.microsoft.com/office/drawing/2014/main" id="{80198624-BD1A-085B-1227-0B236515C57D}"/>
              </a:ext>
            </a:extLst>
          </p:cNvPr>
          <p:cNvSpPr>
            <a:spLocks noGrp="1"/>
          </p:cNvSpPr>
          <p:nvPr>
            <p:ph type="body" sz="quarter" idx="44" hasCustomPrompt="1"/>
          </p:nvPr>
        </p:nvSpPr>
        <p:spPr>
          <a:xfrm>
            <a:off x="1237132" y="3763225"/>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79" name="Text Placeholder 5">
            <a:extLst>
              <a:ext uri="{FF2B5EF4-FFF2-40B4-BE49-F238E27FC236}">
                <a16:creationId xmlns:a16="http://schemas.microsoft.com/office/drawing/2014/main" id="{FACF5D81-B746-D779-3B52-7BC4575DE226}"/>
              </a:ext>
            </a:extLst>
          </p:cNvPr>
          <p:cNvSpPr>
            <a:spLocks noGrp="1"/>
          </p:cNvSpPr>
          <p:nvPr>
            <p:ph type="body" sz="quarter" idx="45" hasCustomPrompt="1"/>
          </p:nvPr>
        </p:nvSpPr>
        <p:spPr>
          <a:xfrm>
            <a:off x="1471920" y="3763225"/>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80" name="Text Placeholder 5">
            <a:extLst>
              <a:ext uri="{FF2B5EF4-FFF2-40B4-BE49-F238E27FC236}">
                <a16:creationId xmlns:a16="http://schemas.microsoft.com/office/drawing/2014/main" id="{38D603FE-E43F-BCF4-FF31-EB00BFEE3B09}"/>
              </a:ext>
            </a:extLst>
          </p:cNvPr>
          <p:cNvSpPr>
            <a:spLocks noGrp="1"/>
          </p:cNvSpPr>
          <p:nvPr>
            <p:ph type="body" sz="quarter" idx="46" hasCustomPrompt="1"/>
          </p:nvPr>
        </p:nvSpPr>
        <p:spPr>
          <a:xfrm>
            <a:off x="1706708" y="3763225"/>
            <a:ext cx="137160" cy="137160"/>
          </a:xfrm>
          <a:prstGeom prst="ellipse">
            <a:avLst/>
          </a:prstGeom>
          <a:solidFill>
            <a:schemeClr val="tx2">
              <a:lumMod val="20000"/>
              <a:lumOff val="80000"/>
            </a:schemeClr>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81" name="Text Placeholder 5">
            <a:extLst>
              <a:ext uri="{FF2B5EF4-FFF2-40B4-BE49-F238E27FC236}">
                <a16:creationId xmlns:a16="http://schemas.microsoft.com/office/drawing/2014/main" id="{7BBE2FBF-F24D-5BA9-25D8-9FAC20D485B1}"/>
              </a:ext>
            </a:extLst>
          </p:cNvPr>
          <p:cNvSpPr>
            <a:spLocks noGrp="1"/>
          </p:cNvSpPr>
          <p:nvPr>
            <p:ph type="body" sz="quarter" idx="47" hasCustomPrompt="1"/>
          </p:nvPr>
        </p:nvSpPr>
        <p:spPr>
          <a:xfrm>
            <a:off x="1941496" y="3763225"/>
            <a:ext cx="137160" cy="137160"/>
          </a:xfrm>
          <a:prstGeom prst="ellipse">
            <a:avLst/>
          </a:prstGeom>
          <a:solidFill>
            <a:schemeClr val="tx2">
              <a:lumMod val="20000"/>
              <a:lumOff val="80000"/>
            </a:schemeClr>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82" name="Text Placeholder 5">
            <a:extLst>
              <a:ext uri="{FF2B5EF4-FFF2-40B4-BE49-F238E27FC236}">
                <a16:creationId xmlns:a16="http://schemas.microsoft.com/office/drawing/2014/main" id="{FC179013-0FFD-22A5-EBDB-60C627D45528}"/>
              </a:ext>
            </a:extLst>
          </p:cNvPr>
          <p:cNvSpPr>
            <a:spLocks noGrp="1"/>
          </p:cNvSpPr>
          <p:nvPr>
            <p:ph type="body" sz="quarter" idx="48" hasCustomPrompt="1"/>
          </p:nvPr>
        </p:nvSpPr>
        <p:spPr>
          <a:xfrm>
            <a:off x="2176283" y="3763225"/>
            <a:ext cx="137160" cy="137160"/>
          </a:xfrm>
          <a:prstGeom prst="ellipse">
            <a:avLst/>
          </a:prstGeom>
          <a:solidFill>
            <a:schemeClr val="tx2">
              <a:lumMod val="20000"/>
              <a:lumOff val="80000"/>
            </a:schemeClr>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28" name="Text Placeholder 5">
            <a:extLst>
              <a:ext uri="{FF2B5EF4-FFF2-40B4-BE49-F238E27FC236}">
                <a16:creationId xmlns:a16="http://schemas.microsoft.com/office/drawing/2014/main" id="{B4CAA593-B0EA-9F24-4B3B-FF2B5A09AC95}"/>
              </a:ext>
            </a:extLst>
          </p:cNvPr>
          <p:cNvSpPr>
            <a:spLocks noGrp="1"/>
          </p:cNvSpPr>
          <p:nvPr>
            <p:ph type="body" sz="quarter" idx="30" hasCustomPrompt="1"/>
          </p:nvPr>
        </p:nvSpPr>
        <p:spPr>
          <a:xfrm>
            <a:off x="435608" y="3940110"/>
            <a:ext cx="2040892" cy="296863"/>
          </a:xfrm>
        </p:spPr>
        <p:txBody>
          <a:bodyPr>
            <a:noAutofit/>
          </a:bodyPr>
          <a:lstStyle>
            <a:lvl1pPr marL="0" indent="0">
              <a:lnSpc>
                <a:spcPct val="100000"/>
              </a:lnSpc>
              <a:spcBef>
                <a:spcPts val="300"/>
              </a:spcBef>
              <a:buNone/>
              <a:defRPr sz="1000" cap="all"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85" name="Text Placeholder 5">
            <a:extLst>
              <a:ext uri="{FF2B5EF4-FFF2-40B4-BE49-F238E27FC236}">
                <a16:creationId xmlns:a16="http://schemas.microsoft.com/office/drawing/2014/main" id="{90EA0F26-0F9B-73E2-5235-C51FB7BF73B7}"/>
              </a:ext>
            </a:extLst>
          </p:cNvPr>
          <p:cNvSpPr>
            <a:spLocks noGrp="1"/>
          </p:cNvSpPr>
          <p:nvPr>
            <p:ph type="body" sz="quarter" idx="51" hasCustomPrompt="1"/>
          </p:nvPr>
        </p:nvSpPr>
        <p:spPr>
          <a:xfrm>
            <a:off x="532768" y="4277933"/>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86" name="Text Placeholder 5">
            <a:extLst>
              <a:ext uri="{FF2B5EF4-FFF2-40B4-BE49-F238E27FC236}">
                <a16:creationId xmlns:a16="http://schemas.microsoft.com/office/drawing/2014/main" id="{661F107E-A524-7DD1-C334-3B65BB2D5DC1}"/>
              </a:ext>
            </a:extLst>
          </p:cNvPr>
          <p:cNvSpPr>
            <a:spLocks noGrp="1"/>
          </p:cNvSpPr>
          <p:nvPr>
            <p:ph type="body" sz="quarter" idx="52" hasCustomPrompt="1"/>
          </p:nvPr>
        </p:nvSpPr>
        <p:spPr>
          <a:xfrm>
            <a:off x="767556" y="4277933"/>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87" name="Text Placeholder 5">
            <a:extLst>
              <a:ext uri="{FF2B5EF4-FFF2-40B4-BE49-F238E27FC236}">
                <a16:creationId xmlns:a16="http://schemas.microsoft.com/office/drawing/2014/main" id="{03AE50C4-58EF-C4B4-EEDF-B3C453184CFD}"/>
              </a:ext>
            </a:extLst>
          </p:cNvPr>
          <p:cNvSpPr>
            <a:spLocks noGrp="1"/>
          </p:cNvSpPr>
          <p:nvPr>
            <p:ph type="body" sz="quarter" idx="53" hasCustomPrompt="1"/>
          </p:nvPr>
        </p:nvSpPr>
        <p:spPr>
          <a:xfrm>
            <a:off x="1002344" y="4277933"/>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88" name="Text Placeholder 5">
            <a:extLst>
              <a:ext uri="{FF2B5EF4-FFF2-40B4-BE49-F238E27FC236}">
                <a16:creationId xmlns:a16="http://schemas.microsoft.com/office/drawing/2014/main" id="{B297057A-EDC6-7CF2-F3D8-9CB2E38CDC12}"/>
              </a:ext>
            </a:extLst>
          </p:cNvPr>
          <p:cNvSpPr>
            <a:spLocks noGrp="1"/>
          </p:cNvSpPr>
          <p:nvPr>
            <p:ph type="body" sz="quarter" idx="54" hasCustomPrompt="1"/>
          </p:nvPr>
        </p:nvSpPr>
        <p:spPr>
          <a:xfrm>
            <a:off x="1237132" y="4277933"/>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89" name="Text Placeholder 5">
            <a:extLst>
              <a:ext uri="{FF2B5EF4-FFF2-40B4-BE49-F238E27FC236}">
                <a16:creationId xmlns:a16="http://schemas.microsoft.com/office/drawing/2014/main" id="{16D0CA7E-597F-99F8-8BC0-84BBB617F8EE}"/>
              </a:ext>
            </a:extLst>
          </p:cNvPr>
          <p:cNvSpPr>
            <a:spLocks noGrp="1"/>
          </p:cNvSpPr>
          <p:nvPr>
            <p:ph type="body" sz="quarter" idx="55" hasCustomPrompt="1"/>
          </p:nvPr>
        </p:nvSpPr>
        <p:spPr>
          <a:xfrm>
            <a:off x="1471920" y="4277933"/>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90" name="Text Placeholder 5">
            <a:extLst>
              <a:ext uri="{FF2B5EF4-FFF2-40B4-BE49-F238E27FC236}">
                <a16:creationId xmlns:a16="http://schemas.microsoft.com/office/drawing/2014/main" id="{65914DB8-4B0F-5135-F916-8A6B328539ED}"/>
              </a:ext>
            </a:extLst>
          </p:cNvPr>
          <p:cNvSpPr>
            <a:spLocks noGrp="1"/>
          </p:cNvSpPr>
          <p:nvPr>
            <p:ph type="body" sz="quarter" idx="56" hasCustomPrompt="1"/>
          </p:nvPr>
        </p:nvSpPr>
        <p:spPr>
          <a:xfrm>
            <a:off x="1706708" y="4277933"/>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91" name="Text Placeholder 5">
            <a:extLst>
              <a:ext uri="{FF2B5EF4-FFF2-40B4-BE49-F238E27FC236}">
                <a16:creationId xmlns:a16="http://schemas.microsoft.com/office/drawing/2014/main" id="{496B8ACF-B1C8-5DFC-D170-AD993E21F4F5}"/>
              </a:ext>
            </a:extLst>
          </p:cNvPr>
          <p:cNvSpPr>
            <a:spLocks noGrp="1"/>
          </p:cNvSpPr>
          <p:nvPr>
            <p:ph type="body" sz="quarter" idx="57" hasCustomPrompt="1"/>
          </p:nvPr>
        </p:nvSpPr>
        <p:spPr>
          <a:xfrm>
            <a:off x="1941496" y="4277933"/>
            <a:ext cx="137160" cy="137160"/>
          </a:xfrm>
          <a:prstGeom prst="ellipse">
            <a:avLst/>
          </a:prstGeom>
          <a:solidFill>
            <a:schemeClr val="tx2">
              <a:lumMod val="20000"/>
              <a:lumOff val="80000"/>
            </a:schemeClr>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92" name="Text Placeholder 5">
            <a:extLst>
              <a:ext uri="{FF2B5EF4-FFF2-40B4-BE49-F238E27FC236}">
                <a16:creationId xmlns:a16="http://schemas.microsoft.com/office/drawing/2014/main" id="{20276D85-46A4-538E-2B88-2D9104290F82}"/>
              </a:ext>
            </a:extLst>
          </p:cNvPr>
          <p:cNvSpPr>
            <a:spLocks noGrp="1"/>
          </p:cNvSpPr>
          <p:nvPr>
            <p:ph type="body" sz="quarter" idx="58" hasCustomPrompt="1"/>
          </p:nvPr>
        </p:nvSpPr>
        <p:spPr>
          <a:xfrm>
            <a:off x="2176283" y="4277933"/>
            <a:ext cx="137160" cy="137160"/>
          </a:xfrm>
          <a:prstGeom prst="ellipse">
            <a:avLst/>
          </a:prstGeom>
          <a:solidFill>
            <a:schemeClr val="tx2">
              <a:lumMod val="20000"/>
              <a:lumOff val="80000"/>
            </a:schemeClr>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29" name="Text Placeholder 5">
            <a:extLst>
              <a:ext uri="{FF2B5EF4-FFF2-40B4-BE49-F238E27FC236}">
                <a16:creationId xmlns:a16="http://schemas.microsoft.com/office/drawing/2014/main" id="{CC281558-7BC9-8F93-8963-AEE70ADC0310}"/>
              </a:ext>
            </a:extLst>
          </p:cNvPr>
          <p:cNvSpPr>
            <a:spLocks noGrp="1"/>
          </p:cNvSpPr>
          <p:nvPr>
            <p:ph type="body" sz="quarter" idx="31" hasCustomPrompt="1"/>
          </p:nvPr>
        </p:nvSpPr>
        <p:spPr>
          <a:xfrm>
            <a:off x="435608" y="4447252"/>
            <a:ext cx="2040892" cy="296863"/>
          </a:xfrm>
        </p:spPr>
        <p:txBody>
          <a:bodyPr>
            <a:noAutofit/>
          </a:bodyPr>
          <a:lstStyle>
            <a:lvl1pPr marL="0" indent="0">
              <a:lnSpc>
                <a:spcPct val="100000"/>
              </a:lnSpc>
              <a:spcBef>
                <a:spcPts val="300"/>
              </a:spcBef>
              <a:buNone/>
              <a:defRPr sz="1000" cap="all"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93" name="Text Placeholder 5">
            <a:extLst>
              <a:ext uri="{FF2B5EF4-FFF2-40B4-BE49-F238E27FC236}">
                <a16:creationId xmlns:a16="http://schemas.microsoft.com/office/drawing/2014/main" id="{9EC21CCE-BF35-6417-A90E-AEA1D4426135}"/>
              </a:ext>
            </a:extLst>
          </p:cNvPr>
          <p:cNvSpPr>
            <a:spLocks noGrp="1"/>
          </p:cNvSpPr>
          <p:nvPr>
            <p:ph type="body" sz="quarter" idx="59" hasCustomPrompt="1"/>
          </p:nvPr>
        </p:nvSpPr>
        <p:spPr>
          <a:xfrm>
            <a:off x="532768" y="4785156"/>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94" name="Text Placeholder 5">
            <a:extLst>
              <a:ext uri="{FF2B5EF4-FFF2-40B4-BE49-F238E27FC236}">
                <a16:creationId xmlns:a16="http://schemas.microsoft.com/office/drawing/2014/main" id="{752A5D7B-3F43-C268-6E2E-8702D0D6DC7C}"/>
              </a:ext>
            </a:extLst>
          </p:cNvPr>
          <p:cNvSpPr>
            <a:spLocks noGrp="1"/>
          </p:cNvSpPr>
          <p:nvPr>
            <p:ph type="body" sz="quarter" idx="60" hasCustomPrompt="1"/>
          </p:nvPr>
        </p:nvSpPr>
        <p:spPr>
          <a:xfrm>
            <a:off x="767556" y="4785156"/>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95" name="Text Placeholder 5">
            <a:extLst>
              <a:ext uri="{FF2B5EF4-FFF2-40B4-BE49-F238E27FC236}">
                <a16:creationId xmlns:a16="http://schemas.microsoft.com/office/drawing/2014/main" id="{6A25ADDF-074C-E952-09E3-507DFB336036}"/>
              </a:ext>
            </a:extLst>
          </p:cNvPr>
          <p:cNvSpPr>
            <a:spLocks noGrp="1"/>
          </p:cNvSpPr>
          <p:nvPr>
            <p:ph type="body" sz="quarter" idx="61" hasCustomPrompt="1"/>
          </p:nvPr>
        </p:nvSpPr>
        <p:spPr>
          <a:xfrm>
            <a:off x="1002344" y="4785156"/>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96" name="Text Placeholder 5">
            <a:extLst>
              <a:ext uri="{FF2B5EF4-FFF2-40B4-BE49-F238E27FC236}">
                <a16:creationId xmlns:a16="http://schemas.microsoft.com/office/drawing/2014/main" id="{4C50B787-73EB-0214-4082-D4969408E213}"/>
              </a:ext>
            </a:extLst>
          </p:cNvPr>
          <p:cNvSpPr>
            <a:spLocks noGrp="1"/>
          </p:cNvSpPr>
          <p:nvPr>
            <p:ph type="body" sz="quarter" idx="62" hasCustomPrompt="1"/>
          </p:nvPr>
        </p:nvSpPr>
        <p:spPr>
          <a:xfrm>
            <a:off x="1237132" y="4785156"/>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97" name="Text Placeholder 5">
            <a:extLst>
              <a:ext uri="{FF2B5EF4-FFF2-40B4-BE49-F238E27FC236}">
                <a16:creationId xmlns:a16="http://schemas.microsoft.com/office/drawing/2014/main" id="{5D222311-0A60-9E6E-1BA9-7F1A3D859F58}"/>
              </a:ext>
            </a:extLst>
          </p:cNvPr>
          <p:cNvSpPr>
            <a:spLocks noGrp="1"/>
          </p:cNvSpPr>
          <p:nvPr>
            <p:ph type="body" sz="quarter" idx="63" hasCustomPrompt="1"/>
          </p:nvPr>
        </p:nvSpPr>
        <p:spPr>
          <a:xfrm>
            <a:off x="1471920" y="4785156"/>
            <a:ext cx="137160" cy="137160"/>
          </a:xfrm>
          <a:prstGeom prst="ellipse">
            <a:avLst/>
          </a:prstGeom>
          <a:solidFill>
            <a:schemeClr val="tx2">
              <a:lumMod val="20000"/>
              <a:lumOff val="80000"/>
            </a:schemeClr>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98" name="Text Placeholder 5">
            <a:extLst>
              <a:ext uri="{FF2B5EF4-FFF2-40B4-BE49-F238E27FC236}">
                <a16:creationId xmlns:a16="http://schemas.microsoft.com/office/drawing/2014/main" id="{613728AE-682C-270C-8042-5C53E64A5AE7}"/>
              </a:ext>
            </a:extLst>
          </p:cNvPr>
          <p:cNvSpPr>
            <a:spLocks noGrp="1"/>
          </p:cNvSpPr>
          <p:nvPr>
            <p:ph type="body" sz="quarter" idx="64" hasCustomPrompt="1"/>
          </p:nvPr>
        </p:nvSpPr>
        <p:spPr>
          <a:xfrm>
            <a:off x="1706708" y="4785156"/>
            <a:ext cx="137160" cy="137160"/>
          </a:xfrm>
          <a:prstGeom prst="ellipse">
            <a:avLst/>
          </a:prstGeom>
          <a:solidFill>
            <a:schemeClr val="tx2">
              <a:lumMod val="20000"/>
              <a:lumOff val="80000"/>
            </a:schemeClr>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99" name="Text Placeholder 5">
            <a:extLst>
              <a:ext uri="{FF2B5EF4-FFF2-40B4-BE49-F238E27FC236}">
                <a16:creationId xmlns:a16="http://schemas.microsoft.com/office/drawing/2014/main" id="{999829E8-9AAE-7181-D1AB-349E3F6C4CF3}"/>
              </a:ext>
            </a:extLst>
          </p:cNvPr>
          <p:cNvSpPr>
            <a:spLocks noGrp="1"/>
          </p:cNvSpPr>
          <p:nvPr>
            <p:ph type="body" sz="quarter" idx="65" hasCustomPrompt="1"/>
          </p:nvPr>
        </p:nvSpPr>
        <p:spPr>
          <a:xfrm>
            <a:off x="1941496" y="4785156"/>
            <a:ext cx="137160" cy="137160"/>
          </a:xfrm>
          <a:prstGeom prst="ellipse">
            <a:avLst/>
          </a:prstGeom>
          <a:solidFill>
            <a:schemeClr val="tx2">
              <a:lumMod val="20000"/>
              <a:lumOff val="80000"/>
            </a:schemeClr>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100" name="Text Placeholder 5">
            <a:extLst>
              <a:ext uri="{FF2B5EF4-FFF2-40B4-BE49-F238E27FC236}">
                <a16:creationId xmlns:a16="http://schemas.microsoft.com/office/drawing/2014/main" id="{5D70C7D8-0A88-C4F3-65FF-2E7C93A5B27C}"/>
              </a:ext>
            </a:extLst>
          </p:cNvPr>
          <p:cNvSpPr>
            <a:spLocks noGrp="1"/>
          </p:cNvSpPr>
          <p:nvPr>
            <p:ph type="body" sz="quarter" idx="66" hasCustomPrompt="1"/>
          </p:nvPr>
        </p:nvSpPr>
        <p:spPr>
          <a:xfrm>
            <a:off x="2176283" y="4785156"/>
            <a:ext cx="137160" cy="137160"/>
          </a:xfrm>
          <a:prstGeom prst="ellipse">
            <a:avLst/>
          </a:prstGeom>
          <a:solidFill>
            <a:schemeClr val="tx2">
              <a:lumMod val="20000"/>
              <a:lumOff val="80000"/>
            </a:schemeClr>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32" name="Text Placeholder 5">
            <a:extLst>
              <a:ext uri="{FF2B5EF4-FFF2-40B4-BE49-F238E27FC236}">
                <a16:creationId xmlns:a16="http://schemas.microsoft.com/office/drawing/2014/main" id="{C8743759-7A15-DB3D-A938-E201F28325F9}"/>
              </a:ext>
            </a:extLst>
          </p:cNvPr>
          <p:cNvSpPr>
            <a:spLocks noGrp="1"/>
          </p:cNvSpPr>
          <p:nvPr>
            <p:ph type="body" sz="quarter" idx="32" hasCustomPrompt="1"/>
          </p:nvPr>
        </p:nvSpPr>
        <p:spPr>
          <a:xfrm>
            <a:off x="435608" y="4946295"/>
            <a:ext cx="2040892" cy="296863"/>
          </a:xfrm>
        </p:spPr>
        <p:txBody>
          <a:bodyPr>
            <a:noAutofit/>
          </a:bodyPr>
          <a:lstStyle>
            <a:lvl1pPr marL="0" indent="0">
              <a:lnSpc>
                <a:spcPct val="100000"/>
              </a:lnSpc>
              <a:spcBef>
                <a:spcPts val="300"/>
              </a:spcBef>
              <a:buNone/>
              <a:defRPr sz="1000" cap="all"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101" name="Text Placeholder 5">
            <a:extLst>
              <a:ext uri="{FF2B5EF4-FFF2-40B4-BE49-F238E27FC236}">
                <a16:creationId xmlns:a16="http://schemas.microsoft.com/office/drawing/2014/main" id="{C85616E3-8B56-5653-2A41-6C6BB71F1516}"/>
              </a:ext>
            </a:extLst>
          </p:cNvPr>
          <p:cNvSpPr>
            <a:spLocks noGrp="1"/>
          </p:cNvSpPr>
          <p:nvPr>
            <p:ph type="body" sz="quarter" idx="67" hasCustomPrompt="1"/>
          </p:nvPr>
        </p:nvSpPr>
        <p:spPr>
          <a:xfrm>
            <a:off x="532768" y="5287336"/>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102" name="Text Placeholder 5">
            <a:extLst>
              <a:ext uri="{FF2B5EF4-FFF2-40B4-BE49-F238E27FC236}">
                <a16:creationId xmlns:a16="http://schemas.microsoft.com/office/drawing/2014/main" id="{522712A5-8764-1D3B-B058-D37B08F460BC}"/>
              </a:ext>
            </a:extLst>
          </p:cNvPr>
          <p:cNvSpPr>
            <a:spLocks noGrp="1"/>
          </p:cNvSpPr>
          <p:nvPr>
            <p:ph type="body" sz="quarter" idx="68" hasCustomPrompt="1"/>
          </p:nvPr>
        </p:nvSpPr>
        <p:spPr>
          <a:xfrm>
            <a:off x="767556" y="5287336"/>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103" name="Text Placeholder 5">
            <a:extLst>
              <a:ext uri="{FF2B5EF4-FFF2-40B4-BE49-F238E27FC236}">
                <a16:creationId xmlns:a16="http://schemas.microsoft.com/office/drawing/2014/main" id="{B973138B-ADB9-25BF-A6C7-52D1EDF8EF90}"/>
              </a:ext>
            </a:extLst>
          </p:cNvPr>
          <p:cNvSpPr>
            <a:spLocks noGrp="1"/>
          </p:cNvSpPr>
          <p:nvPr>
            <p:ph type="body" sz="quarter" idx="69" hasCustomPrompt="1"/>
          </p:nvPr>
        </p:nvSpPr>
        <p:spPr>
          <a:xfrm>
            <a:off x="1002344" y="5287336"/>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104" name="Text Placeholder 5">
            <a:extLst>
              <a:ext uri="{FF2B5EF4-FFF2-40B4-BE49-F238E27FC236}">
                <a16:creationId xmlns:a16="http://schemas.microsoft.com/office/drawing/2014/main" id="{BEE3B8CA-FA00-C605-9073-84C81C1BDC50}"/>
              </a:ext>
            </a:extLst>
          </p:cNvPr>
          <p:cNvSpPr>
            <a:spLocks noGrp="1"/>
          </p:cNvSpPr>
          <p:nvPr>
            <p:ph type="body" sz="quarter" idx="70" hasCustomPrompt="1"/>
          </p:nvPr>
        </p:nvSpPr>
        <p:spPr>
          <a:xfrm>
            <a:off x="1237132" y="5287336"/>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105" name="Text Placeholder 5">
            <a:extLst>
              <a:ext uri="{FF2B5EF4-FFF2-40B4-BE49-F238E27FC236}">
                <a16:creationId xmlns:a16="http://schemas.microsoft.com/office/drawing/2014/main" id="{DF510DEF-F626-2E50-8512-2069D9FE149B}"/>
              </a:ext>
            </a:extLst>
          </p:cNvPr>
          <p:cNvSpPr>
            <a:spLocks noGrp="1"/>
          </p:cNvSpPr>
          <p:nvPr>
            <p:ph type="body" sz="quarter" idx="71" hasCustomPrompt="1"/>
          </p:nvPr>
        </p:nvSpPr>
        <p:spPr>
          <a:xfrm>
            <a:off x="1471920" y="5287336"/>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106" name="Text Placeholder 5">
            <a:extLst>
              <a:ext uri="{FF2B5EF4-FFF2-40B4-BE49-F238E27FC236}">
                <a16:creationId xmlns:a16="http://schemas.microsoft.com/office/drawing/2014/main" id="{2C9D69F7-2CE1-1DB8-CEFC-0FFEDCE4F741}"/>
              </a:ext>
            </a:extLst>
          </p:cNvPr>
          <p:cNvSpPr>
            <a:spLocks noGrp="1"/>
          </p:cNvSpPr>
          <p:nvPr>
            <p:ph type="body" sz="quarter" idx="72" hasCustomPrompt="1"/>
          </p:nvPr>
        </p:nvSpPr>
        <p:spPr>
          <a:xfrm>
            <a:off x="1706708" y="5287336"/>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107" name="Text Placeholder 5">
            <a:extLst>
              <a:ext uri="{FF2B5EF4-FFF2-40B4-BE49-F238E27FC236}">
                <a16:creationId xmlns:a16="http://schemas.microsoft.com/office/drawing/2014/main" id="{6FAA838B-B408-4970-4B4C-E082B3DEB913}"/>
              </a:ext>
            </a:extLst>
          </p:cNvPr>
          <p:cNvSpPr>
            <a:spLocks noGrp="1"/>
          </p:cNvSpPr>
          <p:nvPr>
            <p:ph type="body" sz="quarter" idx="73" hasCustomPrompt="1"/>
          </p:nvPr>
        </p:nvSpPr>
        <p:spPr>
          <a:xfrm>
            <a:off x="1941496" y="5287336"/>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108" name="Text Placeholder 5">
            <a:extLst>
              <a:ext uri="{FF2B5EF4-FFF2-40B4-BE49-F238E27FC236}">
                <a16:creationId xmlns:a16="http://schemas.microsoft.com/office/drawing/2014/main" id="{38D45BEB-B338-DD3A-8BD3-299D9639526D}"/>
              </a:ext>
            </a:extLst>
          </p:cNvPr>
          <p:cNvSpPr>
            <a:spLocks noGrp="1"/>
          </p:cNvSpPr>
          <p:nvPr>
            <p:ph type="body" sz="quarter" idx="74" hasCustomPrompt="1"/>
          </p:nvPr>
        </p:nvSpPr>
        <p:spPr>
          <a:xfrm>
            <a:off x="2176283" y="5287336"/>
            <a:ext cx="137160" cy="137160"/>
          </a:xfrm>
          <a:prstGeom prst="ellipse">
            <a:avLst/>
          </a:prstGeom>
          <a:solidFill>
            <a:schemeClr val="tx2">
              <a:lumMod val="20000"/>
              <a:lumOff val="80000"/>
            </a:schemeClr>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33" name="Text Placeholder 5">
            <a:extLst>
              <a:ext uri="{FF2B5EF4-FFF2-40B4-BE49-F238E27FC236}">
                <a16:creationId xmlns:a16="http://schemas.microsoft.com/office/drawing/2014/main" id="{8693048B-ABAD-E0BD-4D30-999A8847335C}"/>
              </a:ext>
            </a:extLst>
          </p:cNvPr>
          <p:cNvSpPr>
            <a:spLocks noGrp="1"/>
          </p:cNvSpPr>
          <p:nvPr>
            <p:ph type="body" sz="quarter" idx="33" hasCustomPrompt="1"/>
          </p:nvPr>
        </p:nvSpPr>
        <p:spPr>
          <a:xfrm>
            <a:off x="435608" y="5453437"/>
            <a:ext cx="2040892" cy="296863"/>
          </a:xfrm>
        </p:spPr>
        <p:txBody>
          <a:bodyPr>
            <a:noAutofit/>
          </a:bodyPr>
          <a:lstStyle>
            <a:lvl1pPr marL="0" indent="0">
              <a:lnSpc>
                <a:spcPct val="100000"/>
              </a:lnSpc>
              <a:spcBef>
                <a:spcPts val="300"/>
              </a:spcBef>
              <a:buNone/>
              <a:defRPr sz="1000" cap="all"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27" name="Text Placeholder 5">
            <a:extLst>
              <a:ext uri="{FF2B5EF4-FFF2-40B4-BE49-F238E27FC236}">
                <a16:creationId xmlns:a16="http://schemas.microsoft.com/office/drawing/2014/main" id="{6824A772-176D-F2CB-339D-C874792788A8}"/>
              </a:ext>
            </a:extLst>
          </p:cNvPr>
          <p:cNvSpPr>
            <a:spLocks noGrp="1"/>
          </p:cNvSpPr>
          <p:nvPr>
            <p:ph type="body" sz="quarter" idx="29" hasCustomPrompt="1"/>
          </p:nvPr>
        </p:nvSpPr>
        <p:spPr>
          <a:xfrm>
            <a:off x="454024" y="5972047"/>
            <a:ext cx="1656716" cy="296863"/>
          </a:xfrm>
        </p:spPr>
        <p:txBody>
          <a:bodyPr>
            <a:noAutofit/>
          </a:bodyPr>
          <a:lstStyle>
            <a:lvl1pPr marL="0" indent="0">
              <a:buNone/>
              <a:defRPr sz="1400" cap="all" spc="0" baseline="0">
                <a:latin typeface="+mj-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a:t>
            </a:r>
          </a:p>
        </p:txBody>
      </p:sp>
      <p:sp>
        <p:nvSpPr>
          <p:cNvPr id="34" name="Text Placeholder 5">
            <a:extLst>
              <a:ext uri="{FF2B5EF4-FFF2-40B4-BE49-F238E27FC236}">
                <a16:creationId xmlns:a16="http://schemas.microsoft.com/office/drawing/2014/main" id="{563CA206-19E5-7751-A7A5-BB4C71E2FAC5}"/>
              </a:ext>
            </a:extLst>
          </p:cNvPr>
          <p:cNvSpPr>
            <a:spLocks noGrp="1"/>
          </p:cNvSpPr>
          <p:nvPr>
            <p:ph type="body" sz="quarter" idx="34" hasCustomPrompt="1"/>
          </p:nvPr>
        </p:nvSpPr>
        <p:spPr>
          <a:xfrm>
            <a:off x="449259" y="6312884"/>
            <a:ext cx="2040892" cy="932179"/>
          </a:xfrm>
        </p:spPr>
        <p:txBody>
          <a:bodyPr>
            <a:noAutofit/>
          </a:bodyPr>
          <a:lstStyle>
            <a:lvl1pPr marL="0" indent="0">
              <a:lnSpc>
                <a:spcPct val="100000"/>
              </a:lnSpc>
              <a:spcBef>
                <a:spcPts val="800"/>
              </a:spcBef>
              <a:buNone/>
              <a:defRPr sz="1000" cap="all"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35" name="Text Placeholder 5">
            <a:extLst>
              <a:ext uri="{FF2B5EF4-FFF2-40B4-BE49-F238E27FC236}">
                <a16:creationId xmlns:a16="http://schemas.microsoft.com/office/drawing/2014/main" id="{DB7C44DB-43E3-0DA9-14FA-F3D48E9617AE}"/>
              </a:ext>
            </a:extLst>
          </p:cNvPr>
          <p:cNvSpPr>
            <a:spLocks noGrp="1"/>
          </p:cNvSpPr>
          <p:nvPr>
            <p:ph type="body" sz="quarter" idx="35" hasCustomPrompt="1"/>
          </p:nvPr>
        </p:nvSpPr>
        <p:spPr>
          <a:xfrm>
            <a:off x="446404" y="7323500"/>
            <a:ext cx="2449196" cy="296863"/>
          </a:xfrm>
        </p:spPr>
        <p:txBody>
          <a:bodyPr>
            <a:noAutofit/>
          </a:bodyPr>
          <a:lstStyle>
            <a:lvl1pPr marL="0" indent="0">
              <a:buNone/>
              <a:defRPr sz="1400" cap="all" spc="0" baseline="0">
                <a:latin typeface="+mj-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a:t>
            </a:r>
          </a:p>
        </p:txBody>
      </p:sp>
      <p:sp>
        <p:nvSpPr>
          <p:cNvPr id="36" name="Text Placeholder 5">
            <a:extLst>
              <a:ext uri="{FF2B5EF4-FFF2-40B4-BE49-F238E27FC236}">
                <a16:creationId xmlns:a16="http://schemas.microsoft.com/office/drawing/2014/main" id="{16EBF634-5AE1-471A-7401-E1ECF6A76BDC}"/>
              </a:ext>
            </a:extLst>
          </p:cNvPr>
          <p:cNvSpPr>
            <a:spLocks noGrp="1"/>
          </p:cNvSpPr>
          <p:nvPr>
            <p:ph type="body" sz="quarter" idx="36" hasCustomPrompt="1"/>
          </p:nvPr>
        </p:nvSpPr>
        <p:spPr>
          <a:xfrm>
            <a:off x="449258" y="7657003"/>
            <a:ext cx="2449195" cy="1010330"/>
          </a:xfrm>
        </p:spPr>
        <p:txBody>
          <a:bodyPr>
            <a:noAutofit/>
          </a:bodyPr>
          <a:lstStyle>
            <a:lvl1pPr marL="0" indent="0">
              <a:lnSpc>
                <a:spcPct val="100000"/>
              </a:lnSpc>
              <a:spcBef>
                <a:spcPts val="800"/>
              </a:spcBef>
              <a:buNone/>
              <a:defRPr sz="1000" cap="all"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11" name="Text Placeholder 5">
            <a:extLst>
              <a:ext uri="{FF2B5EF4-FFF2-40B4-BE49-F238E27FC236}">
                <a16:creationId xmlns:a16="http://schemas.microsoft.com/office/drawing/2014/main" id="{76497E76-6FD4-4A64-E8EE-55CB5F001BC1}"/>
              </a:ext>
            </a:extLst>
          </p:cNvPr>
          <p:cNvSpPr>
            <a:spLocks noGrp="1"/>
          </p:cNvSpPr>
          <p:nvPr>
            <p:ph type="body" sz="quarter" idx="15" hasCustomPrompt="1"/>
          </p:nvPr>
        </p:nvSpPr>
        <p:spPr>
          <a:xfrm>
            <a:off x="3439428" y="2130742"/>
            <a:ext cx="1656716" cy="296863"/>
          </a:xfrm>
        </p:spPr>
        <p:txBody>
          <a:bodyPr>
            <a:noAutofit/>
          </a:bodyPr>
          <a:lstStyle>
            <a:lvl1pPr marL="0" indent="0">
              <a:buNone/>
              <a:defRPr sz="1400" cap="all" spc="0" baseline="0">
                <a:latin typeface="+mj-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a:t>
            </a:r>
          </a:p>
        </p:txBody>
      </p:sp>
      <p:sp>
        <p:nvSpPr>
          <p:cNvPr id="12" name="Text Placeholder 5">
            <a:extLst>
              <a:ext uri="{FF2B5EF4-FFF2-40B4-BE49-F238E27FC236}">
                <a16:creationId xmlns:a16="http://schemas.microsoft.com/office/drawing/2014/main" id="{802D4894-3959-C2EA-055B-1754F16EB1A9}"/>
              </a:ext>
            </a:extLst>
          </p:cNvPr>
          <p:cNvSpPr>
            <a:spLocks noGrp="1"/>
          </p:cNvSpPr>
          <p:nvPr>
            <p:ph type="body" sz="quarter" idx="16" hasCustomPrompt="1"/>
          </p:nvPr>
        </p:nvSpPr>
        <p:spPr>
          <a:xfrm>
            <a:off x="3448316" y="2473643"/>
            <a:ext cx="2040892" cy="448627"/>
          </a:xfrm>
        </p:spPr>
        <p:txBody>
          <a:bodyPr>
            <a:noAutofit/>
          </a:bodyPr>
          <a:lstStyle>
            <a:lvl1pPr marL="0" indent="0">
              <a:lnSpc>
                <a:spcPct val="100000"/>
              </a:lnSpc>
              <a:spcBef>
                <a:spcPts val="300"/>
              </a:spcBef>
              <a:buNone/>
              <a:defRPr sz="10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13" name="Text Placeholder 5">
            <a:extLst>
              <a:ext uri="{FF2B5EF4-FFF2-40B4-BE49-F238E27FC236}">
                <a16:creationId xmlns:a16="http://schemas.microsoft.com/office/drawing/2014/main" id="{FAA78F2A-D6C5-88DD-CCB4-56F013765C80}"/>
              </a:ext>
            </a:extLst>
          </p:cNvPr>
          <p:cNvSpPr>
            <a:spLocks noGrp="1"/>
          </p:cNvSpPr>
          <p:nvPr>
            <p:ph type="body" sz="quarter" idx="17" hasCustomPrompt="1"/>
          </p:nvPr>
        </p:nvSpPr>
        <p:spPr>
          <a:xfrm>
            <a:off x="3436886" y="2876550"/>
            <a:ext cx="2040892" cy="217170"/>
          </a:xfrm>
        </p:spPr>
        <p:txBody>
          <a:bodyPr>
            <a:noAutofit/>
          </a:bodyPr>
          <a:lstStyle>
            <a:lvl1pPr marL="0" indent="0">
              <a:lnSpc>
                <a:spcPct val="100000"/>
              </a:lnSpc>
              <a:spcBef>
                <a:spcPts val="300"/>
              </a:spcBef>
              <a:buNone/>
              <a:defRPr sz="8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14" name="Text Placeholder 5">
            <a:extLst>
              <a:ext uri="{FF2B5EF4-FFF2-40B4-BE49-F238E27FC236}">
                <a16:creationId xmlns:a16="http://schemas.microsoft.com/office/drawing/2014/main" id="{F36528E4-D37E-D58A-08DB-EBFA97C9FBFC}"/>
              </a:ext>
            </a:extLst>
          </p:cNvPr>
          <p:cNvSpPr>
            <a:spLocks noGrp="1"/>
          </p:cNvSpPr>
          <p:nvPr>
            <p:ph type="body" sz="quarter" idx="18" hasCustomPrompt="1"/>
          </p:nvPr>
        </p:nvSpPr>
        <p:spPr>
          <a:xfrm>
            <a:off x="3436886" y="3129914"/>
            <a:ext cx="2541004" cy="932179"/>
          </a:xfrm>
        </p:spPr>
        <p:txBody>
          <a:bodyPr>
            <a:noAutofit/>
          </a:bodyPr>
          <a:lstStyle>
            <a:lvl1pPr marL="0" indent="0">
              <a:lnSpc>
                <a:spcPts val="1500"/>
              </a:lnSpc>
              <a:spcBef>
                <a:spcPts val="750"/>
              </a:spcBef>
              <a:buNone/>
              <a:defRPr sz="10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15" name="Text Placeholder 5">
            <a:extLst>
              <a:ext uri="{FF2B5EF4-FFF2-40B4-BE49-F238E27FC236}">
                <a16:creationId xmlns:a16="http://schemas.microsoft.com/office/drawing/2014/main" id="{1A23704F-E385-3C80-0ED8-8EEC34CCD057}"/>
              </a:ext>
            </a:extLst>
          </p:cNvPr>
          <p:cNvSpPr>
            <a:spLocks noGrp="1"/>
          </p:cNvSpPr>
          <p:nvPr>
            <p:ph type="body" sz="quarter" idx="19" hasCustomPrompt="1"/>
          </p:nvPr>
        </p:nvSpPr>
        <p:spPr>
          <a:xfrm>
            <a:off x="3445412" y="4154677"/>
            <a:ext cx="2040892" cy="448627"/>
          </a:xfrm>
        </p:spPr>
        <p:txBody>
          <a:bodyPr>
            <a:noAutofit/>
          </a:bodyPr>
          <a:lstStyle>
            <a:lvl1pPr marL="0" indent="0">
              <a:lnSpc>
                <a:spcPct val="100000"/>
              </a:lnSpc>
              <a:spcBef>
                <a:spcPts val="300"/>
              </a:spcBef>
              <a:buNone/>
              <a:defRPr sz="10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16" name="Text Placeholder 5">
            <a:extLst>
              <a:ext uri="{FF2B5EF4-FFF2-40B4-BE49-F238E27FC236}">
                <a16:creationId xmlns:a16="http://schemas.microsoft.com/office/drawing/2014/main" id="{C6FCA152-BE2C-E471-70DA-ECECBDB3C70B}"/>
              </a:ext>
            </a:extLst>
          </p:cNvPr>
          <p:cNvSpPr>
            <a:spLocks noGrp="1"/>
          </p:cNvSpPr>
          <p:nvPr>
            <p:ph type="body" sz="quarter" idx="20" hasCustomPrompt="1"/>
          </p:nvPr>
        </p:nvSpPr>
        <p:spPr>
          <a:xfrm>
            <a:off x="3441602" y="4576634"/>
            <a:ext cx="2040892" cy="217170"/>
          </a:xfrm>
        </p:spPr>
        <p:txBody>
          <a:bodyPr>
            <a:noAutofit/>
          </a:bodyPr>
          <a:lstStyle>
            <a:lvl1pPr marL="0" indent="0">
              <a:lnSpc>
                <a:spcPct val="100000"/>
              </a:lnSpc>
              <a:spcBef>
                <a:spcPts val="300"/>
              </a:spcBef>
              <a:buNone/>
              <a:defRPr sz="8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17" name="Text Placeholder 5">
            <a:extLst>
              <a:ext uri="{FF2B5EF4-FFF2-40B4-BE49-F238E27FC236}">
                <a16:creationId xmlns:a16="http://schemas.microsoft.com/office/drawing/2014/main" id="{CA699C0B-534B-DF3D-5905-ECC9CF0F0C98}"/>
              </a:ext>
            </a:extLst>
          </p:cNvPr>
          <p:cNvSpPr>
            <a:spLocks noGrp="1"/>
          </p:cNvSpPr>
          <p:nvPr>
            <p:ph type="body" sz="quarter" idx="21" hasCustomPrompt="1"/>
          </p:nvPr>
        </p:nvSpPr>
        <p:spPr>
          <a:xfrm>
            <a:off x="3445412" y="4818568"/>
            <a:ext cx="2532478" cy="932179"/>
          </a:xfrm>
        </p:spPr>
        <p:txBody>
          <a:bodyPr>
            <a:noAutofit/>
          </a:bodyPr>
          <a:lstStyle>
            <a:lvl1pPr marL="0" indent="0">
              <a:lnSpc>
                <a:spcPts val="1500"/>
              </a:lnSpc>
              <a:spcBef>
                <a:spcPts val="750"/>
              </a:spcBef>
              <a:buNone/>
              <a:defRPr sz="10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18" name="Text Placeholder 5">
            <a:extLst>
              <a:ext uri="{FF2B5EF4-FFF2-40B4-BE49-F238E27FC236}">
                <a16:creationId xmlns:a16="http://schemas.microsoft.com/office/drawing/2014/main" id="{737B5EB2-D2FE-AF64-E114-13C17921B871}"/>
              </a:ext>
            </a:extLst>
          </p:cNvPr>
          <p:cNvSpPr>
            <a:spLocks noGrp="1"/>
          </p:cNvSpPr>
          <p:nvPr>
            <p:ph type="body" sz="quarter" idx="22" hasCustomPrompt="1"/>
          </p:nvPr>
        </p:nvSpPr>
        <p:spPr>
          <a:xfrm>
            <a:off x="3453032" y="5798692"/>
            <a:ext cx="2040892" cy="448627"/>
          </a:xfrm>
        </p:spPr>
        <p:txBody>
          <a:bodyPr>
            <a:noAutofit/>
          </a:bodyPr>
          <a:lstStyle>
            <a:lvl1pPr marL="0" indent="0">
              <a:lnSpc>
                <a:spcPct val="100000"/>
              </a:lnSpc>
              <a:spcBef>
                <a:spcPts val="300"/>
              </a:spcBef>
              <a:buNone/>
              <a:defRPr sz="10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19" name="Text Placeholder 5">
            <a:extLst>
              <a:ext uri="{FF2B5EF4-FFF2-40B4-BE49-F238E27FC236}">
                <a16:creationId xmlns:a16="http://schemas.microsoft.com/office/drawing/2014/main" id="{6CF77FB3-8990-62A9-BFF4-9796564E7780}"/>
              </a:ext>
            </a:extLst>
          </p:cNvPr>
          <p:cNvSpPr>
            <a:spLocks noGrp="1"/>
          </p:cNvSpPr>
          <p:nvPr>
            <p:ph type="body" sz="quarter" idx="23" hasCustomPrompt="1"/>
          </p:nvPr>
        </p:nvSpPr>
        <p:spPr>
          <a:xfrm>
            <a:off x="3433982" y="6209219"/>
            <a:ext cx="2040892" cy="217170"/>
          </a:xfrm>
        </p:spPr>
        <p:txBody>
          <a:bodyPr>
            <a:noAutofit/>
          </a:bodyPr>
          <a:lstStyle>
            <a:lvl1pPr marL="0" indent="0">
              <a:lnSpc>
                <a:spcPct val="100000"/>
              </a:lnSpc>
              <a:spcBef>
                <a:spcPts val="300"/>
              </a:spcBef>
              <a:buNone/>
              <a:defRPr sz="8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21" name="Text Placeholder 5">
            <a:extLst>
              <a:ext uri="{FF2B5EF4-FFF2-40B4-BE49-F238E27FC236}">
                <a16:creationId xmlns:a16="http://schemas.microsoft.com/office/drawing/2014/main" id="{67440935-807D-C6E8-9EE3-8849D760729A}"/>
              </a:ext>
            </a:extLst>
          </p:cNvPr>
          <p:cNvSpPr>
            <a:spLocks noGrp="1"/>
          </p:cNvSpPr>
          <p:nvPr>
            <p:ph type="body" sz="quarter" idx="24" hasCustomPrompt="1"/>
          </p:nvPr>
        </p:nvSpPr>
        <p:spPr>
          <a:xfrm>
            <a:off x="3441602" y="6454963"/>
            <a:ext cx="2277208" cy="932179"/>
          </a:xfrm>
        </p:spPr>
        <p:txBody>
          <a:bodyPr>
            <a:noAutofit/>
          </a:bodyPr>
          <a:lstStyle>
            <a:lvl1pPr marL="0" indent="0">
              <a:lnSpc>
                <a:spcPts val="1500"/>
              </a:lnSpc>
              <a:spcBef>
                <a:spcPts val="750"/>
              </a:spcBef>
              <a:buNone/>
              <a:defRPr sz="10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22" name="Text Placeholder 5">
            <a:extLst>
              <a:ext uri="{FF2B5EF4-FFF2-40B4-BE49-F238E27FC236}">
                <a16:creationId xmlns:a16="http://schemas.microsoft.com/office/drawing/2014/main" id="{4E142A99-255F-FD82-9010-E9F543F7CCE0}"/>
              </a:ext>
            </a:extLst>
          </p:cNvPr>
          <p:cNvSpPr>
            <a:spLocks noGrp="1"/>
          </p:cNvSpPr>
          <p:nvPr>
            <p:ph type="body" sz="quarter" idx="25" hasCustomPrompt="1"/>
          </p:nvPr>
        </p:nvSpPr>
        <p:spPr>
          <a:xfrm>
            <a:off x="3448050" y="7429819"/>
            <a:ext cx="2040892" cy="448627"/>
          </a:xfrm>
        </p:spPr>
        <p:txBody>
          <a:bodyPr>
            <a:noAutofit/>
          </a:bodyPr>
          <a:lstStyle>
            <a:lvl1pPr marL="0" indent="0">
              <a:lnSpc>
                <a:spcPct val="100000"/>
              </a:lnSpc>
              <a:spcBef>
                <a:spcPts val="300"/>
              </a:spcBef>
              <a:buNone/>
              <a:defRPr sz="10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23" name="Text Placeholder 5">
            <a:extLst>
              <a:ext uri="{FF2B5EF4-FFF2-40B4-BE49-F238E27FC236}">
                <a16:creationId xmlns:a16="http://schemas.microsoft.com/office/drawing/2014/main" id="{D252A4E1-75ED-C837-37B9-B2D647E5F1C1}"/>
              </a:ext>
            </a:extLst>
          </p:cNvPr>
          <p:cNvSpPr>
            <a:spLocks noGrp="1"/>
          </p:cNvSpPr>
          <p:nvPr>
            <p:ph type="body" sz="quarter" idx="26" hasCustomPrompt="1"/>
          </p:nvPr>
        </p:nvSpPr>
        <p:spPr>
          <a:xfrm>
            <a:off x="3436620" y="7844156"/>
            <a:ext cx="2040892" cy="217170"/>
          </a:xfrm>
        </p:spPr>
        <p:txBody>
          <a:bodyPr>
            <a:noAutofit/>
          </a:bodyPr>
          <a:lstStyle>
            <a:lvl1pPr marL="0" indent="0">
              <a:lnSpc>
                <a:spcPct val="100000"/>
              </a:lnSpc>
              <a:spcBef>
                <a:spcPts val="300"/>
              </a:spcBef>
              <a:buNone/>
              <a:defRPr sz="8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24" name="Text Placeholder 5">
            <a:extLst>
              <a:ext uri="{FF2B5EF4-FFF2-40B4-BE49-F238E27FC236}">
                <a16:creationId xmlns:a16="http://schemas.microsoft.com/office/drawing/2014/main" id="{4D2782E4-FCC4-BD9F-9AF7-A0E153EDB507}"/>
              </a:ext>
            </a:extLst>
          </p:cNvPr>
          <p:cNvSpPr>
            <a:spLocks noGrp="1"/>
          </p:cNvSpPr>
          <p:nvPr>
            <p:ph type="body" sz="quarter" idx="27" hasCustomPrompt="1"/>
          </p:nvPr>
        </p:nvSpPr>
        <p:spPr>
          <a:xfrm>
            <a:off x="3440430" y="8093710"/>
            <a:ext cx="2537460" cy="932179"/>
          </a:xfrm>
        </p:spPr>
        <p:txBody>
          <a:bodyPr>
            <a:noAutofit/>
          </a:bodyPr>
          <a:lstStyle>
            <a:lvl1pPr marL="0" indent="0">
              <a:lnSpc>
                <a:spcPts val="1500"/>
              </a:lnSpc>
              <a:spcBef>
                <a:spcPts val="750"/>
              </a:spcBef>
              <a:buNone/>
              <a:defRPr sz="10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Tree>
    <p:extLst>
      <p:ext uri="{BB962C8B-B14F-4D97-AF65-F5344CB8AC3E}">
        <p14:creationId xmlns:p14="http://schemas.microsoft.com/office/powerpoint/2010/main" val="2057539687"/>
      </p:ext>
    </p:extLst>
  </p:cSld>
  <p:clrMapOvr>
    <a:masterClrMapping/>
  </p:clrMapOvr>
  <p:extLst>
    <p:ext uri="{DCECCB84-F9BA-43D5-87BE-67443E8EF086}">
      <p15:sldGuideLst xmlns:p15="http://schemas.microsoft.com/office/powerpoint/2012/main">
        <p15:guide id="1" orient="horz" pos="2880">
          <p15:clr>
            <a:srgbClr val="FBAE40"/>
          </p15:clr>
        </p15:guide>
        <p15:guide id="2"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2580236"/>
      </p:ext>
    </p:extLst>
  </p:cSld>
  <p:clrMapOvr>
    <a:masterClrMapping/>
  </p:clrMapOvr>
  <p:extLst>
    <p:ext uri="{DCECCB84-F9BA-43D5-87BE-67443E8EF086}">
      <p15:sldGuideLst xmlns:p15="http://schemas.microsoft.com/office/powerpoint/2012/main">
        <p15:guide id="1" orient="horz" pos="2880">
          <p15:clr>
            <a:srgbClr val="FBAE40"/>
          </p15:clr>
        </p15:guide>
        <p15:guide id="2"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7C03D-C54D-40F9-AE6B-95171A2610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4DB319-1DBD-4158-A53E-69B8D62FFAA5}"/>
              </a:ext>
            </a:extLst>
          </p:cNvPr>
          <p:cNvSpPr>
            <a:spLocks noGrp="1"/>
          </p:cNvSpPr>
          <p:nvPr>
            <p:ph type="dt" sz="half" idx="10"/>
          </p:nvPr>
        </p:nvSpPr>
        <p:spPr/>
        <p:txBody>
          <a:bodyPr/>
          <a:lstStyle/>
          <a:p>
            <a:fld id="{959F822C-F838-414C-BE88-4C36BDF8A5E0}" type="datetimeFigureOut">
              <a:rPr lang="en-US" smtClean="0"/>
              <a:t>4/15/2025</a:t>
            </a:fld>
            <a:endParaRPr lang="en-US"/>
          </a:p>
        </p:txBody>
      </p:sp>
      <p:sp>
        <p:nvSpPr>
          <p:cNvPr id="4" name="Footer Placeholder 3">
            <a:extLst>
              <a:ext uri="{FF2B5EF4-FFF2-40B4-BE49-F238E27FC236}">
                <a16:creationId xmlns:a16="http://schemas.microsoft.com/office/drawing/2014/main" id="{C8DD8B8A-BE34-4A8E-84DB-6FB75CE4C7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D4E8CF-5B8A-42F4-ADE9-A70238546734}"/>
              </a:ext>
            </a:extLst>
          </p:cNvPr>
          <p:cNvSpPr>
            <a:spLocks noGrp="1"/>
          </p:cNvSpPr>
          <p:nvPr>
            <p:ph type="sldNum" sz="quarter" idx="12"/>
          </p:nvPr>
        </p:nvSpPr>
        <p:spPr/>
        <p:txBody>
          <a:bodyPr/>
          <a:lstStyle/>
          <a:p>
            <a:fld id="{DD35DBF2-A8CF-448E-B167-C826703D0B69}" type="slidenum">
              <a:rPr lang="en-US" smtClean="0"/>
              <a:t>‹#›</a:t>
            </a:fld>
            <a:endParaRPr lang="en-US"/>
          </a:p>
        </p:txBody>
      </p:sp>
    </p:spTree>
    <p:extLst>
      <p:ext uri="{BB962C8B-B14F-4D97-AF65-F5344CB8AC3E}">
        <p14:creationId xmlns:p14="http://schemas.microsoft.com/office/powerpoint/2010/main" val="1725253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Overview">
    <p:spTree>
      <p:nvGrpSpPr>
        <p:cNvPr id="1" name=""/>
        <p:cNvGrpSpPr/>
        <p:nvPr/>
      </p:nvGrpSpPr>
      <p:grpSpPr>
        <a:xfrm>
          <a:off x="0" y="0"/>
          <a:ext cx="0" cy="0"/>
          <a:chOff x="0" y="0"/>
          <a:chExt cx="0" cy="0"/>
        </a:xfrm>
      </p:grpSpPr>
      <p:pic>
        <p:nvPicPr>
          <p:cNvPr id="8" name="Picture Placeholder 6" descr="White Striped background">
            <a:extLst>
              <a:ext uri="{FF2B5EF4-FFF2-40B4-BE49-F238E27FC236}">
                <a16:creationId xmlns:a16="http://schemas.microsoft.com/office/drawing/2014/main" id="{3917D528-010E-4303-97BF-F7F67BC6612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6858000" cy="9144000"/>
          </a:xfrm>
          <a:prstGeom prst="rect">
            <a:avLst/>
          </a:prstGeom>
        </p:spPr>
      </p:pic>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857983" y="1839848"/>
            <a:ext cx="5142036" cy="1641514"/>
          </a:xfrm>
          <a:prstGeom prst="rect">
            <a:avLst/>
          </a:prstGeom>
          <a:noFill/>
        </p:spPr>
        <p:txBody>
          <a:bodyPr wrap="square" lIns="0" tIns="0" rIns="0" bIns="0" anchor="b" anchorCtr="0">
            <a:spAutoFit/>
          </a:bodyPr>
          <a:lstStyle>
            <a:lvl1pPr algn="ctr" defTabSz="1243649" rtl="0" eaLnBrk="1" latinLnBrk="0" hangingPunct="1">
              <a:lnSpc>
                <a:spcPct val="100000"/>
              </a:lnSpc>
              <a:spcBef>
                <a:spcPct val="0"/>
              </a:spcBef>
              <a:buNone/>
              <a:defRPr lang="en-US" sz="5334" b="1" i="0" kern="1200" cap="none" spc="-66" baseline="0" dirty="0">
                <a:ln w="3175">
                  <a:noFill/>
                </a:ln>
                <a:solidFill>
                  <a:schemeClr val="tx1"/>
                </a:solidFill>
                <a:effectLst/>
                <a:latin typeface="+mj-lt"/>
                <a:ea typeface="+mn-ea"/>
                <a:cs typeface="Segoe UI" pitchFamily="34" charset="0"/>
              </a:defRPr>
            </a:lvl1pPr>
          </a:lstStyle>
          <a:p>
            <a:r>
              <a:rPr lang="en-US" dirty="0"/>
              <a:t>Insert title here</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1235424" y="4347610"/>
            <a:ext cx="4387155" cy="2046342"/>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2400" kern="1200" dirty="0">
                <a:solidFill>
                  <a:schemeClr val="tx1"/>
                </a:solidFill>
                <a:latin typeface="+mn-lt"/>
                <a:ea typeface="+mn-ea"/>
                <a:cs typeface="+mn-cs"/>
              </a:defRPr>
            </a:lvl1pPr>
          </a:lstStyle>
          <a:p>
            <a:pPr lvl="0"/>
            <a:r>
              <a:rPr lang="en-US" dirty="0"/>
              <a:t>Insert content here</a:t>
            </a:r>
          </a:p>
        </p:txBody>
      </p:sp>
    </p:spTree>
    <p:extLst>
      <p:ext uri="{BB962C8B-B14F-4D97-AF65-F5344CB8AC3E}">
        <p14:creationId xmlns:p14="http://schemas.microsoft.com/office/powerpoint/2010/main" val="745754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120">
          <p15:clr>
            <a:srgbClr val="FBAE40"/>
          </p15:clr>
        </p15:guide>
        <p15:guide id="2" pos="3446">
          <p15:clr>
            <a:srgbClr val="5ACBF0"/>
          </p15:clr>
        </p15:guide>
        <p15:guide id="3" orient="horz" pos="3240">
          <p15:clr>
            <a:srgbClr val="5ACBF0"/>
          </p15:clr>
        </p15:guide>
        <p15:guide id="4" orient="horz" pos="359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86836"/>
            <a:ext cx="5915025"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8475136"/>
            <a:ext cx="1543050" cy="486833"/>
          </a:xfrm>
          <a:prstGeom prst="rect">
            <a:avLst/>
          </a:prstGeom>
        </p:spPr>
        <p:txBody>
          <a:bodyPr vert="horz" lIns="91440" tIns="45720" rIns="91440" bIns="45720" rtlCol="0" anchor="ctr"/>
          <a:lstStyle>
            <a:lvl1pPr algn="l">
              <a:defRPr sz="900">
                <a:solidFill>
                  <a:schemeClr val="tx1">
                    <a:tint val="75000"/>
                  </a:schemeClr>
                </a:solidFill>
              </a:defRPr>
            </a:lvl1pPr>
          </a:lstStyle>
          <a:p>
            <a:fld id="{612E597E-2F4F-2747-A9DF-6BACAD15E325}" type="datetimeFigureOut">
              <a:rPr lang="en-US" smtClean="0"/>
              <a:t>4/15/2025</a:t>
            </a:fld>
            <a:endParaRPr lang="en-US" dirty="0"/>
          </a:p>
        </p:txBody>
      </p:sp>
      <p:sp>
        <p:nvSpPr>
          <p:cNvPr id="5" name="Footer Placeholder 4"/>
          <p:cNvSpPr>
            <a:spLocks noGrp="1"/>
          </p:cNvSpPr>
          <p:nvPr>
            <p:ph type="ftr" sz="quarter" idx="3"/>
          </p:nvPr>
        </p:nvSpPr>
        <p:spPr>
          <a:xfrm>
            <a:off x="2271713" y="8475136"/>
            <a:ext cx="2314575" cy="48683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43463" y="8475136"/>
            <a:ext cx="1543050" cy="486833"/>
          </a:xfrm>
          <a:prstGeom prst="rect">
            <a:avLst/>
          </a:prstGeom>
        </p:spPr>
        <p:txBody>
          <a:bodyPr vert="horz" lIns="91440" tIns="45720" rIns="91440" bIns="45720" rtlCol="0" anchor="ctr"/>
          <a:lstStyle>
            <a:lvl1pPr algn="r">
              <a:defRPr sz="900">
                <a:solidFill>
                  <a:schemeClr val="tx1">
                    <a:tint val="75000"/>
                  </a:schemeClr>
                </a:solidFill>
              </a:defRPr>
            </a:lvl1pPr>
          </a:lstStyle>
          <a:p>
            <a:fld id="{66FD580D-DD1F-2749-85C8-F9883E4B5E50}" type="slidenum">
              <a:rPr lang="en-US" smtClean="0"/>
              <a:t>‹#›</a:t>
            </a:fld>
            <a:endParaRPr lang="en-US" dirty="0"/>
          </a:p>
        </p:txBody>
      </p:sp>
    </p:spTree>
    <p:extLst>
      <p:ext uri="{BB962C8B-B14F-4D97-AF65-F5344CB8AC3E}">
        <p14:creationId xmlns:p14="http://schemas.microsoft.com/office/powerpoint/2010/main" val="4086918882"/>
      </p:ext>
    </p:extLst>
  </p:cSld>
  <p:clrMap bg1="lt1" tx1="dk1" bg2="lt2" tx2="dk2" accent1="accent1" accent2="accent2" accent3="accent3" accent4="accent4" accent5="accent5" accent6="accent6" hlink="hlink" folHlink="folHlink"/>
  <p:sldLayoutIdLst>
    <p:sldLayoutId id="2147483674" r:id="rId1"/>
    <p:sldLayoutId id="2147483673" r:id="rId2"/>
    <p:sldLayoutId id="2147483675" r:id="rId3"/>
    <p:sldLayoutId id="2147483676" r:id="rId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078FF-44B6-B6A1-B6BB-0EA0EA9375C5}"/>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7E1F6D9E-8D1E-F94D-C7F4-6406BE7109EF}"/>
              </a:ext>
            </a:extLst>
          </p:cNvPr>
          <p:cNvPicPr>
            <a:picLocks noChangeAspect="1"/>
          </p:cNvPicPr>
          <p:nvPr/>
        </p:nvPicPr>
        <p:blipFill>
          <a:blip r:embed="rId3"/>
          <a:stretch>
            <a:fillRect/>
          </a:stretch>
        </p:blipFill>
        <p:spPr>
          <a:xfrm>
            <a:off x="4777815" y="131892"/>
            <a:ext cx="1933103" cy="1351200"/>
          </a:xfrm>
          <a:prstGeom prst="rect">
            <a:avLst/>
          </a:prstGeom>
        </p:spPr>
      </p:pic>
      <p:sp>
        <p:nvSpPr>
          <p:cNvPr id="14" name="Title 1">
            <a:extLst>
              <a:ext uri="{FF2B5EF4-FFF2-40B4-BE49-F238E27FC236}">
                <a16:creationId xmlns:a16="http://schemas.microsoft.com/office/drawing/2014/main" id="{CDC69126-4E28-4A01-B2D8-FA03CC1FA5D3}"/>
              </a:ext>
            </a:extLst>
          </p:cNvPr>
          <p:cNvSpPr txBox="1">
            <a:spLocks/>
          </p:cNvSpPr>
          <p:nvPr/>
        </p:nvSpPr>
        <p:spPr>
          <a:xfrm>
            <a:off x="1503019" y="3230855"/>
            <a:ext cx="3851964" cy="1363707"/>
          </a:xfrm>
          <a:prstGeom prst="rect">
            <a:avLst/>
          </a:prstGeom>
          <a:noFill/>
        </p:spPr>
        <p:txBody>
          <a:bodyPr vert="horz" wrap="square" lIns="0" tIns="0" rIns="0" bIns="0" rtlCol="0" anchor="b" anchorCtr="0">
            <a:spAutoFit/>
          </a:bodyPr>
          <a:lstStyle>
            <a:lvl1pPr algn="ctr" defTabSz="1347253" rtl="0" eaLnBrk="1" latinLnBrk="0" hangingPunct="1">
              <a:lnSpc>
                <a:spcPct val="100000"/>
              </a:lnSpc>
              <a:spcBef>
                <a:spcPct val="0"/>
              </a:spcBef>
              <a:buNone/>
              <a:defRPr lang="en-US" sz="5778" b="1" i="0" kern="1200" cap="none" spc="-72" baseline="0" dirty="0">
                <a:ln w="3175">
                  <a:noFill/>
                </a:ln>
                <a:solidFill>
                  <a:schemeClr val="tx1"/>
                </a:solidFill>
                <a:effectLst/>
                <a:latin typeface="+mj-lt"/>
                <a:ea typeface="+mn-ea"/>
                <a:cs typeface="Segoe UI" pitchFamily="34" charset="0"/>
              </a:defRPr>
            </a:lvl1pPr>
          </a:lstStyle>
          <a:p>
            <a:r>
              <a:rPr lang="en-US" sz="4431">
                <a:latin typeface="Söhne"/>
              </a:rPr>
              <a:t>“SRS Document on SociaMart”</a:t>
            </a:r>
          </a:p>
        </p:txBody>
      </p:sp>
      <p:sp>
        <p:nvSpPr>
          <p:cNvPr id="17" name="TextBox 16">
            <a:extLst>
              <a:ext uri="{FF2B5EF4-FFF2-40B4-BE49-F238E27FC236}">
                <a16:creationId xmlns:a16="http://schemas.microsoft.com/office/drawing/2014/main" id="{BC0BB2A9-ADC5-E3D0-210E-DFB5462CDF48}"/>
              </a:ext>
            </a:extLst>
          </p:cNvPr>
          <p:cNvSpPr txBox="1"/>
          <p:nvPr/>
        </p:nvSpPr>
        <p:spPr>
          <a:xfrm>
            <a:off x="959859" y="8090089"/>
            <a:ext cx="4938281" cy="546945"/>
          </a:xfrm>
          <a:prstGeom prst="rect">
            <a:avLst/>
          </a:prstGeom>
          <a:noFill/>
        </p:spPr>
        <p:txBody>
          <a:bodyPr wrap="square" rtlCol="0">
            <a:spAutoFit/>
          </a:bodyPr>
          <a:lstStyle/>
          <a:p>
            <a:pPr algn="ctr"/>
            <a:r>
              <a:rPr lang="en-US" sz="1477" dirty="0">
                <a:solidFill>
                  <a:schemeClr val="tx1">
                    <a:lumMod val="65000"/>
                    <a:lumOff val="35000"/>
                  </a:schemeClr>
                </a:solidFill>
              </a:rPr>
              <a:t>Shanto Mariam University of Creative Technology</a:t>
            </a:r>
          </a:p>
          <a:p>
            <a:pPr algn="ctr"/>
            <a:r>
              <a:rPr lang="en-US" sz="1477">
                <a:solidFill>
                  <a:schemeClr val="tx1">
                    <a:lumMod val="65000"/>
                    <a:lumOff val="35000"/>
                  </a:schemeClr>
                </a:solidFill>
              </a:rPr>
              <a:t>	CSE-3298: Software Engineering Lab</a:t>
            </a:r>
            <a:endParaRPr lang="en-US" sz="1477" dirty="0">
              <a:solidFill>
                <a:schemeClr val="tx1">
                  <a:lumMod val="65000"/>
                  <a:lumOff val="35000"/>
                </a:schemeClr>
              </a:solidFill>
            </a:endParaRPr>
          </a:p>
        </p:txBody>
      </p:sp>
      <p:sp>
        <p:nvSpPr>
          <p:cNvPr id="2" name="Rectangle 1">
            <a:extLst>
              <a:ext uri="{FF2B5EF4-FFF2-40B4-BE49-F238E27FC236}">
                <a16:creationId xmlns:a16="http://schemas.microsoft.com/office/drawing/2014/main" id="{5899AF0E-ADAF-8912-2F24-3A3588313A2E}"/>
              </a:ext>
            </a:extLst>
          </p:cNvPr>
          <p:cNvSpPr/>
          <p:nvPr/>
        </p:nvSpPr>
        <p:spPr>
          <a:xfrm>
            <a:off x="99060" y="8971169"/>
            <a:ext cx="6697980" cy="172832"/>
          </a:xfrm>
          <a:prstGeom prst="rect">
            <a:avLst/>
          </a:prstGeom>
          <a:solidFill>
            <a:schemeClr val="bg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grpSp>
        <p:nvGrpSpPr>
          <p:cNvPr id="3" name="Group 2">
            <a:extLst>
              <a:ext uri="{FF2B5EF4-FFF2-40B4-BE49-F238E27FC236}">
                <a16:creationId xmlns:a16="http://schemas.microsoft.com/office/drawing/2014/main" id="{4C1A9922-0BC4-404A-3C26-D49BFB346564}"/>
              </a:ext>
            </a:extLst>
          </p:cNvPr>
          <p:cNvGrpSpPr/>
          <p:nvPr/>
        </p:nvGrpSpPr>
        <p:grpSpPr>
          <a:xfrm>
            <a:off x="-200293" y="10391"/>
            <a:ext cx="4725084" cy="4580235"/>
            <a:chOff x="-196135" y="10391"/>
            <a:chExt cx="4725084" cy="4580235"/>
          </a:xfrm>
        </p:grpSpPr>
        <p:sp>
          <p:nvSpPr>
            <p:cNvPr id="9" name="Freeform: Shape 8">
              <a:extLst>
                <a:ext uri="{FF2B5EF4-FFF2-40B4-BE49-F238E27FC236}">
                  <a16:creationId xmlns:a16="http://schemas.microsoft.com/office/drawing/2014/main" id="{E84DE0AB-F34C-8A36-C6E4-1A22C42CD986}"/>
                </a:ext>
              </a:extLst>
            </p:cNvPr>
            <p:cNvSpPr/>
            <p:nvPr/>
          </p:nvSpPr>
          <p:spPr>
            <a:xfrm rot="1731824">
              <a:off x="-196135" y="1486276"/>
              <a:ext cx="1299385" cy="3104350"/>
            </a:xfrm>
            <a:custGeom>
              <a:avLst/>
              <a:gdLst>
                <a:gd name="connsiteX0" fmla="*/ 125903 w 1407667"/>
                <a:gd name="connsiteY0" fmla="*/ 0 h 3363046"/>
                <a:gd name="connsiteX1" fmla="*/ 1407667 w 1407667"/>
                <a:gd name="connsiteY1" fmla="*/ 0 h 3363046"/>
                <a:gd name="connsiteX2" fmla="*/ 1098595 w 1407667"/>
                <a:gd name="connsiteY2" fmla="*/ 3363046 h 3363046"/>
                <a:gd name="connsiteX3" fmla="*/ 0 w 1407667"/>
                <a:gd name="connsiteY3" fmla="*/ 1369964 h 3363046"/>
              </a:gdLst>
              <a:ahLst/>
              <a:cxnLst>
                <a:cxn ang="0">
                  <a:pos x="connsiteX0" y="connsiteY0"/>
                </a:cxn>
                <a:cxn ang="0">
                  <a:pos x="connsiteX1" y="connsiteY1"/>
                </a:cxn>
                <a:cxn ang="0">
                  <a:pos x="connsiteX2" y="connsiteY2"/>
                </a:cxn>
                <a:cxn ang="0">
                  <a:pos x="connsiteX3" y="connsiteY3"/>
                </a:cxn>
              </a:cxnLst>
              <a:rect l="l" t="t" r="r" b="b"/>
              <a:pathLst>
                <a:path w="1407667" h="3363046">
                  <a:moveTo>
                    <a:pt x="125903" y="0"/>
                  </a:moveTo>
                  <a:lnTo>
                    <a:pt x="1407667" y="0"/>
                  </a:lnTo>
                  <a:lnTo>
                    <a:pt x="1098595" y="3363046"/>
                  </a:lnTo>
                  <a:lnTo>
                    <a:pt x="0" y="1369964"/>
                  </a:lnTo>
                  <a:close/>
                </a:path>
              </a:pathLst>
            </a:cu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62"/>
            </a:p>
          </p:txBody>
        </p:sp>
        <p:sp>
          <p:nvSpPr>
            <p:cNvPr id="18" name="Freeform: Shape 17">
              <a:extLst>
                <a:ext uri="{FF2B5EF4-FFF2-40B4-BE49-F238E27FC236}">
                  <a16:creationId xmlns:a16="http://schemas.microsoft.com/office/drawing/2014/main" id="{2A70C622-AC19-BC93-08AC-32A67A316793}"/>
                </a:ext>
              </a:extLst>
            </p:cNvPr>
            <p:cNvSpPr/>
            <p:nvPr/>
          </p:nvSpPr>
          <p:spPr>
            <a:xfrm>
              <a:off x="14647" y="10724"/>
              <a:ext cx="1743059" cy="2542303"/>
            </a:xfrm>
            <a:custGeom>
              <a:avLst/>
              <a:gdLst>
                <a:gd name="connsiteX0" fmla="*/ 0 w 1888314"/>
                <a:gd name="connsiteY0" fmla="*/ 0 h 2754162"/>
                <a:gd name="connsiteX1" fmla="*/ 1147140 w 1888314"/>
                <a:gd name="connsiteY1" fmla="*/ 0 h 2754162"/>
                <a:gd name="connsiteX2" fmla="*/ 1888314 w 1888314"/>
                <a:gd name="connsiteY2" fmla="*/ 2176667 h 2754162"/>
                <a:gd name="connsiteX3" fmla="*/ 659894 w 1888314"/>
                <a:gd name="connsiteY3" fmla="*/ 2754162 h 2754162"/>
                <a:gd name="connsiteX4" fmla="*/ 0 w 1888314"/>
                <a:gd name="connsiteY4" fmla="*/ 816199 h 2754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8314" h="2754162">
                  <a:moveTo>
                    <a:pt x="0" y="0"/>
                  </a:moveTo>
                  <a:lnTo>
                    <a:pt x="1147140" y="0"/>
                  </a:lnTo>
                  <a:lnTo>
                    <a:pt x="1888314" y="2176667"/>
                  </a:lnTo>
                  <a:lnTo>
                    <a:pt x="659894" y="2754162"/>
                  </a:lnTo>
                  <a:lnTo>
                    <a:pt x="0" y="816199"/>
                  </a:lnTo>
                  <a:close/>
                </a:path>
              </a:pathLst>
            </a:cu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62"/>
            </a:p>
          </p:txBody>
        </p:sp>
        <p:sp>
          <p:nvSpPr>
            <p:cNvPr id="20" name="Freeform: Shape 19">
              <a:extLst>
                <a:ext uri="{FF2B5EF4-FFF2-40B4-BE49-F238E27FC236}">
                  <a16:creationId xmlns:a16="http://schemas.microsoft.com/office/drawing/2014/main" id="{F6394020-2DBC-1D20-DEA4-0B49845710C7}"/>
                </a:ext>
              </a:extLst>
            </p:cNvPr>
            <p:cNvSpPr/>
            <p:nvPr/>
          </p:nvSpPr>
          <p:spPr>
            <a:xfrm>
              <a:off x="957621" y="10391"/>
              <a:ext cx="3571328" cy="2012348"/>
            </a:xfrm>
            <a:custGeom>
              <a:avLst/>
              <a:gdLst>
                <a:gd name="connsiteX0" fmla="*/ 1666715 w 3868939"/>
                <a:gd name="connsiteY0" fmla="*/ 0 h 2180044"/>
                <a:gd name="connsiteX1" fmla="*/ 3868939 w 3868939"/>
                <a:gd name="connsiteY1" fmla="*/ 0 h 2180044"/>
                <a:gd name="connsiteX2" fmla="*/ 859250 w 3868939"/>
                <a:gd name="connsiteY2" fmla="*/ 2180044 h 2180044"/>
                <a:gd name="connsiteX3" fmla="*/ 0 w 3868939"/>
                <a:gd name="connsiteY3" fmla="*/ 1207272 h 2180044"/>
              </a:gdLst>
              <a:ahLst/>
              <a:cxnLst>
                <a:cxn ang="0">
                  <a:pos x="connsiteX0" y="connsiteY0"/>
                </a:cxn>
                <a:cxn ang="0">
                  <a:pos x="connsiteX1" y="connsiteY1"/>
                </a:cxn>
                <a:cxn ang="0">
                  <a:pos x="connsiteX2" y="connsiteY2"/>
                </a:cxn>
                <a:cxn ang="0">
                  <a:pos x="connsiteX3" y="connsiteY3"/>
                </a:cxn>
              </a:cxnLst>
              <a:rect l="l" t="t" r="r" b="b"/>
              <a:pathLst>
                <a:path w="3868939" h="2180044">
                  <a:moveTo>
                    <a:pt x="1666715" y="0"/>
                  </a:moveTo>
                  <a:lnTo>
                    <a:pt x="3868939" y="0"/>
                  </a:lnTo>
                  <a:lnTo>
                    <a:pt x="859250" y="2180044"/>
                  </a:lnTo>
                  <a:lnTo>
                    <a:pt x="0" y="1207272"/>
                  </a:lnTo>
                  <a:close/>
                </a:path>
              </a:pathLst>
            </a:cu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62"/>
            </a:p>
          </p:txBody>
        </p:sp>
      </p:grpSp>
      <p:sp>
        <p:nvSpPr>
          <p:cNvPr id="26" name="Rectangle: Rounded Corners 25">
            <a:extLst>
              <a:ext uri="{FF2B5EF4-FFF2-40B4-BE49-F238E27FC236}">
                <a16:creationId xmlns:a16="http://schemas.microsoft.com/office/drawing/2014/main" id="{9A83D411-7E80-5966-421F-CF16B63FBD29}"/>
              </a:ext>
            </a:extLst>
          </p:cNvPr>
          <p:cNvSpPr/>
          <p:nvPr/>
        </p:nvSpPr>
        <p:spPr>
          <a:xfrm>
            <a:off x="495121" y="4937139"/>
            <a:ext cx="3040559" cy="2410279"/>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939" dirty="0">
                <a:solidFill>
                  <a:schemeClr val="bg2">
                    <a:lumMod val="25000"/>
                  </a:schemeClr>
                </a:solidFill>
              </a:rPr>
              <a:t>Prepared by:</a:t>
            </a:r>
          </a:p>
          <a:p>
            <a:pPr algn="just"/>
            <a:r>
              <a:rPr lang="en-US" sz="1939" u="sng">
                <a:solidFill>
                  <a:schemeClr val="bg2">
                    <a:lumMod val="25000"/>
                  </a:schemeClr>
                </a:solidFill>
              </a:rPr>
              <a:t>Antor Hawlader</a:t>
            </a:r>
          </a:p>
          <a:p>
            <a:pPr algn="just"/>
            <a:r>
              <a:rPr lang="en-US" sz="1939">
                <a:solidFill>
                  <a:schemeClr val="bg2">
                    <a:lumMod val="25000"/>
                  </a:schemeClr>
                </a:solidFill>
              </a:rPr>
              <a:t>(ID: 2220710</a:t>
            </a:r>
            <a:r>
              <a:rPr lang="en-US" sz="1939" b="1">
                <a:solidFill>
                  <a:schemeClr val="bg2">
                    <a:lumMod val="25000"/>
                  </a:schemeClr>
                </a:solidFill>
              </a:rPr>
              <a:t>24</a:t>
            </a:r>
            <a:r>
              <a:rPr lang="en-US" sz="1939">
                <a:solidFill>
                  <a:schemeClr val="bg2">
                    <a:lumMod val="25000"/>
                  </a:schemeClr>
                </a:solidFill>
              </a:rPr>
              <a:t>)</a:t>
            </a:r>
          </a:p>
          <a:p>
            <a:pPr algn="just"/>
            <a:r>
              <a:rPr lang="en-US" sz="1939" u="sng">
                <a:solidFill>
                  <a:schemeClr val="bg2">
                    <a:lumMod val="25000"/>
                  </a:schemeClr>
                </a:solidFill>
              </a:rPr>
              <a:t>Tamim Chad Likhon </a:t>
            </a:r>
          </a:p>
          <a:p>
            <a:pPr algn="just"/>
            <a:r>
              <a:rPr lang="en-US" sz="1939">
                <a:solidFill>
                  <a:schemeClr val="bg2">
                    <a:lumMod val="25000"/>
                  </a:schemeClr>
                </a:solidFill>
              </a:rPr>
              <a:t>(ID: 2220710</a:t>
            </a:r>
            <a:r>
              <a:rPr lang="en-US" sz="1939" b="1">
                <a:solidFill>
                  <a:schemeClr val="bg2">
                    <a:lumMod val="25000"/>
                  </a:schemeClr>
                </a:solidFill>
              </a:rPr>
              <a:t>45</a:t>
            </a:r>
            <a:r>
              <a:rPr lang="en-US" sz="1939">
                <a:solidFill>
                  <a:schemeClr val="bg2">
                    <a:lumMod val="25000"/>
                  </a:schemeClr>
                </a:solidFill>
              </a:rPr>
              <a:t>)</a:t>
            </a:r>
            <a:endParaRPr lang="en-US" sz="1939" dirty="0">
              <a:solidFill>
                <a:schemeClr val="bg2">
                  <a:lumMod val="25000"/>
                </a:schemeClr>
              </a:solidFill>
            </a:endParaRPr>
          </a:p>
          <a:p>
            <a:pPr algn="just"/>
            <a:r>
              <a:rPr lang="en-US" sz="1939" dirty="0">
                <a:solidFill>
                  <a:schemeClr val="bg2">
                    <a:lumMod val="25000"/>
                  </a:schemeClr>
                </a:solidFill>
              </a:rPr>
              <a:t>Dept</a:t>
            </a:r>
            <a:r>
              <a:rPr lang="en-US" sz="1939">
                <a:solidFill>
                  <a:schemeClr val="bg2">
                    <a:lumMod val="25000"/>
                  </a:schemeClr>
                </a:solidFill>
              </a:rPr>
              <a:t>: CSE</a:t>
            </a:r>
          </a:p>
          <a:p>
            <a:pPr algn="just"/>
            <a:r>
              <a:rPr lang="en-US" sz="1939">
                <a:solidFill>
                  <a:schemeClr val="bg2">
                    <a:lumMod val="25000"/>
                  </a:schemeClr>
                </a:solidFill>
              </a:rPr>
              <a:t>8</a:t>
            </a:r>
            <a:r>
              <a:rPr lang="en-US" sz="1939" baseline="30000">
                <a:solidFill>
                  <a:schemeClr val="bg2">
                    <a:lumMod val="25000"/>
                  </a:schemeClr>
                </a:solidFill>
              </a:rPr>
              <a:t>th</a:t>
            </a:r>
            <a:r>
              <a:rPr lang="en-US" sz="1939">
                <a:solidFill>
                  <a:schemeClr val="bg2">
                    <a:lumMod val="25000"/>
                  </a:schemeClr>
                </a:solidFill>
              </a:rPr>
              <a:t> Semester</a:t>
            </a:r>
          </a:p>
          <a:p>
            <a:pPr algn="just"/>
            <a:r>
              <a:rPr lang="en-US" sz="1939">
                <a:solidFill>
                  <a:schemeClr val="bg2">
                    <a:lumMod val="25000"/>
                  </a:schemeClr>
                </a:solidFill>
              </a:rPr>
              <a:t>Submit On</a:t>
            </a:r>
            <a:r>
              <a:rPr lang="en-US" sz="1477">
                <a:solidFill>
                  <a:schemeClr val="bg2">
                    <a:lumMod val="25000"/>
                  </a:schemeClr>
                </a:solidFill>
              </a:rPr>
              <a:t>: </a:t>
            </a:r>
            <a:r>
              <a:rPr lang="en-US" sz="1939">
                <a:solidFill>
                  <a:schemeClr val="bg2">
                    <a:lumMod val="25000"/>
                  </a:schemeClr>
                </a:solidFill>
              </a:rPr>
              <a:t>15-04-2025</a:t>
            </a:r>
            <a:endParaRPr lang="en-US" sz="1939" dirty="0">
              <a:solidFill>
                <a:schemeClr val="bg2">
                  <a:lumMod val="25000"/>
                </a:schemeClr>
              </a:solidFill>
            </a:endParaRPr>
          </a:p>
        </p:txBody>
      </p:sp>
      <p:sp>
        <p:nvSpPr>
          <p:cNvPr id="27" name="Rectangle: Rounded Corners 26">
            <a:extLst>
              <a:ext uri="{FF2B5EF4-FFF2-40B4-BE49-F238E27FC236}">
                <a16:creationId xmlns:a16="http://schemas.microsoft.com/office/drawing/2014/main" id="{48EEC481-2BD7-7CBD-31AE-D5EA0CBD2F5D}"/>
              </a:ext>
            </a:extLst>
          </p:cNvPr>
          <p:cNvSpPr/>
          <p:nvPr/>
        </p:nvSpPr>
        <p:spPr>
          <a:xfrm>
            <a:off x="3667991" y="4937138"/>
            <a:ext cx="2694889" cy="2410280"/>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939" dirty="0">
              <a:solidFill>
                <a:schemeClr val="tx1">
                  <a:lumMod val="85000"/>
                  <a:lumOff val="15000"/>
                </a:schemeClr>
              </a:solidFill>
            </a:endParaRPr>
          </a:p>
          <a:p>
            <a:pPr algn="r"/>
            <a:r>
              <a:rPr lang="en-US" sz="1939">
                <a:solidFill>
                  <a:schemeClr val="tx1">
                    <a:lumMod val="85000"/>
                    <a:lumOff val="15000"/>
                  </a:schemeClr>
                </a:solidFill>
              </a:rPr>
              <a:t>Submitted to:</a:t>
            </a:r>
          </a:p>
          <a:p>
            <a:pPr algn="r"/>
            <a:r>
              <a:rPr lang="en-US" sz="1939">
                <a:solidFill>
                  <a:schemeClr val="tx1">
                    <a:lumMod val="85000"/>
                    <a:lumOff val="15000"/>
                  </a:schemeClr>
                </a:solidFill>
              </a:rPr>
              <a:t>Ekhfa Hossain,</a:t>
            </a:r>
            <a:br>
              <a:rPr lang="en-US" sz="1939">
                <a:solidFill>
                  <a:schemeClr val="tx1">
                    <a:lumMod val="85000"/>
                    <a:lumOff val="15000"/>
                  </a:schemeClr>
                </a:solidFill>
              </a:rPr>
            </a:br>
            <a:r>
              <a:rPr lang="en-US" sz="1939">
                <a:solidFill>
                  <a:schemeClr val="tx1">
                    <a:lumMod val="85000"/>
                    <a:lumOff val="15000"/>
                  </a:schemeClr>
                </a:solidFill>
              </a:rPr>
              <a:t>Lecturer,</a:t>
            </a:r>
          </a:p>
          <a:p>
            <a:pPr algn="r"/>
            <a:r>
              <a:rPr lang="en-US" sz="1939">
                <a:solidFill>
                  <a:schemeClr val="tx1">
                    <a:lumMod val="85000"/>
                    <a:lumOff val="15000"/>
                  </a:schemeClr>
                </a:solidFill>
              </a:rPr>
              <a:t>Department of </a:t>
            </a:r>
          </a:p>
          <a:p>
            <a:pPr algn="r"/>
            <a:r>
              <a:rPr lang="en-US" sz="1939">
                <a:solidFill>
                  <a:schemeClr val="tx1">
                    <a:lumMod val="85000"/>
                    <a:lumOff val="15000"/>
                  </a:schemeClr>
                </a:solidFill>
              </a:rPr>
              <a:t>CSE &amp; CSIT </a:t>
            </a:r>
            <a:br>
              <a:rPr lang="en-US" sz="1939">
                <a:solidFill>
                  <a:schemeClr val="tx1">
                    <a:lumMod val="85000"/>
                    <a:lumOff val="15000"/>
                  </a:schemeClr>
                </a:solidFill>
              </a:rPr>
            </a:br>
            <a:r>
              <a:rPr lang="en-US" sz="1939">
                <a:solidFill>
                  <a:schemeClr val="tx1">
                    <a:lumMod val="85000"/>
                    <a:lumOff val="15000"/>
                  </a:schemeClr>
                </a:solidFill>
              </a:rPr>
              <a:t>SMUCT</a:t>
            </a:r>
          </a:p>
          <a:p>
            <a:pPr algn="ctr"/>
            <a:endParaRPr lang="en-US" sz="1939" dirty="0"/>
          </a:p>
        </p:txBody>
      </p:sp>
    </p:spTree>
    <p:extLst>
      <p:ext uri="{BB962C8B-B14F-4D97-AF65-F5344CB8AC3E}">
        <p14:creationId xmlns:p14="http://schemas.microsoft.com/office/powerpoint/2010/main" val="4000693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85EED-B8B5-4E09-A0EC-8BD2CF133BA6}"/>
              </a:ext>
            </a:extLst>
          </p:cNvPr>
          <p:cNvSpPr>
            <a:spLocks noGrp="1"/>
          </p:cNvSpPr>
          <p:nvPr>
            <p:ph type="title"/>
          </p:nvPr>
        </p:nvSpPr>
        <p:spPr>
          <a:xfrm>
            <a:off x="0" y="241586"/>
            <a:ext cx="6858000" cy="704591"/>
          </a:xfrm>
        </p:spPr>
        <p:txBody>
          <a:bodyPr>
            <a:normAutofit/>
          </a:bodyPr>
          <a:lstStyle/>
          <a:p>
            <a:pPr algn="ctr"/>
            <a:r>
              <a:rPr lang="en-US" sz="2000" b="1" i="0">
                <a:solidFill>
                  <a:srgbClr val="82B660"/>
                </a:solidFill>
                <a:effectLst/>
                <a:latin typeface="Söhne"/>
              </a:rPr>
              <a:t>SRS Document On: SociaMart</a:t>
            </a:r>
            <a:br>
              <a:rPr lang="en-US" sz="2000" b="1" i="0">
                <a:solidFill>
                  <a:srgbClr val="82B660"/>
                </a:solidFill>
                <a:effectLst/>
                <a:latin typeface="Söhne"/>
              </a:rPr>
            </a:br>
            <a:r>
              <a:rPr lang="en-US" sz="2000" b="1" i="0">
                <a:solidFill>
                  <a:srgbClr val="82B660"/>
                </a:solidFill>
                <a:effectLst/>
                <a:latin typeface="Söhne"/>
              </a:rPr>
              <a:t>(A Social Marketplace)</a:t>
            </a:r>
          </a:p>
        </p:txBody>
      </p:sp>
      <p:sp>
        <p:nvSpPr>
          <p:cNvPr id="27" name="TextBox 26">
            <a:extLst>
              <a:ext uri="{FF2B5EF4-FFF2-40B4-BE49-F238E27FC236}">
                <a16:creationId xmlns:a16="http://schemas.microsoft.com/office/drawing/2014/main" id="{314E79CC-7769-D008-11F9-0BE205A9BD13}"/>
              </a:ext>
            </a:extLst>
          </p:cNvPr>
          <p:cNvSpPr txBox="1"/>
          <p:nvPr/>
        </p:nvSpPr>
        <p:spPr>
          <a:xfrm>
            <a:off x="244184" y="1098318"/>
            <a:ext cx="6369628" cy="1723549"/>
          </a:xfrm>
          <a:prstGeom prst="rect">
            <a:avLst/>
          </a:prstGeom>
          <a:noFill/>
        </p:spPr>
        <p:txBody>
          <a:bodyPr wrap="square">
            <a:spAutoFit/>
          </a:bodyPr>
          <a:lstStyle/>
          <a:p>
            <a:pPr algn="l">
              <a:spcAft>
                <a:spcPts val="600"/>
              </a:spcAft>
            </a:pPr>
            <a:r>
              <a:rPr lang="en-US" sz="2000" b="1" i="0">
                <a:solidFill>
                  <a:schemeClr val="tx2">
                    <a:lumMod val="60000"/>
                    <a:lumOff val="40000"/>
                  </a:schemeClr>
                </a:solidFill>
                <a:effectLst/>
                <a:latin typeface="Söhne"/>
              </a:rPr>
              <a:t>1. Introduction</a:t>
            </a:r>
          </a:p>
          <a:p>
            <a:pPr algn="l">
              <a:spcAft>
                <a:spcPts val="600"/>
              </a:spcAft>
            </a:pPr>
            <a:r>
              <a:rPr lang="en-US" b="1" i="0">
                <a:solidFill>
                  <a:schemeClr val="tx2">
                    <a:lumMod val="60000"/>
                    <a:lumOff val="40000"/>
                  </a:schemeClr>
                </a:solidFill>
                <a:effectLst/>
                <a:latin typeface="Söhne"/>
              </a:rPr>
              <a:t>1.1 Purpose</a:t>
            </a:r>
          </a:p>
          <a:p>
            <a:pPr algn="just"/>
            <a:r>
              <a:rPr lang="en-US" sz="1400" b="0" i="0">
                <a:solidFill>
                  <a:srgbClr val="374151"/>
                </a:solidFill>
                <a:effectLst/>
                <a:latin typeface="Söhne"/>
              </a:rPr>
              <a:t>This document outlines the software requirements for SociaMart, a web-based platform that integrates e-commerce functionalities with social media features. The system aims to provide a unified solution for sellers and buyers, eliminating the need for third-party platforms like Facebook or standalone e-commerce websites.</a:t>
            </a:r>
            <a:endParaRPr lang="en-US" sz="1400" b="1" i="0">
              <a:solidFill>
                <a:srgbClr val="374151"/>
              </a:solidFill>
              <a:effectLst/>
              <a:latin typeface="Söhne"/>
            </a:endParaRPr>
          </a:p>
        </p:txBody>
      </p:sp>
      <p:pic>
        <p:nvPicPr>
          <p:cNvPr id="28" name="Picture 27">
            <a:extLst>
              <a:ext uri="{FF2B5EF4-FFF2-40B4-BE49-F238E27FC236}">
                <a16:creationId xmlns:a16="http://schemas.microsoft.com/office/drawing/2014/main" id="{A0F74780-F507-1BBE-35A7-28C1E4869C1D}"/>
              </a:ext>
            </a:extLst>
          </p:cNvPr>
          <p:cNvPicPr>
            <a:picLocks noChangeAspect="1"/>
          </p:cNvPicPr>
          <p:nvPr/>
        </p:nvPicPr>
        <p:blipFill>
          <a:blip r:embed="rId2">
            <a:extLst>
              <a:ext uri="{BEBA8EAE-BF5A-486C-A8C5-ECC9F3942E4B}">
                <a14:imgProps xmlns:a14="http://schemas.microsoft.com/office/drawing/2010/main">
                  <a14:imgLayer r:embed="rId3">
                    <a14:imgEffect>
                      <a14:artisticChalkSketch/>
                    </a14:imgEffect>
                  </a14:imgLayer>
                </a14:imgProps>
              </a:ext>
            </a:extLst>
          </a:blip>
          <a:stretch>
            <a:fillRect/>
          </a:stretch>
        </p:blipFill>
        <p:spPr>
          <a:xfrm>
            <a:off x="0" y="8686800"/>
            <a:ext cx="6858000" cy="457200"/>
          </a:xfrm>
          <a:prstGeom prst="rect">
            <a:avLst/>
          </a:prstGeom>
        </p:spPr>
      </p:pic>
      <p:sp>
        <p:nvSpPr>
          <p:cNvPr id="4" name="TextBox 3">
            <a:extLst>
              <a:ext uri="{FF2B5EF4-FFF2-40B4-BE49-F238E27FC236}">
                <a16:creationId xmlns:a16="http://schemas.microsoft.com/office/drawing/2014/main" id="{B916FB15-F144-4F36-2608-61FDA3481756}"/>
              </a:ext>
            </a:extLst>
          </p:cNvPr>
          <p:cNvSpPr txBox="1"/>
          <p:nvPr/>
        </p:nvSpPr>
        <p:spPr>
          <a:xfrm>
            <a:off x="244184" y="2974267"/>
            <a:ext cx="6369628" cy="1246495"/>
          </a:xfrm>
          <a:prstGeom prst="rect">
            <a:avLst/>
          </a:prstGeom>
          <a:noFill/>
        </p:spPr>
        <p:txBody>
          <a:bodyPr wrap="square">
            <a:spAutoFit/>
          </a:bodyPr>
          <a:lstStyle/>
          <a:p>
            <a:pPr algn="l">
              <a:spcAft>
                <a:spcPts val="600"/>
              </a:spcAft>
            </a:pPr>
            <a:r>
              <a:rPr lang="en-US" b="1" i="0">
                <a:solidFill>
                  <a:schemeClr val="tx2">
                    <a:lumMod val="60000"/>
                    <a:lumOff val="40000"/>
                  </a:schemeClr>
                </a:solidFill>
                <a:effectLst/>
                <a:latin typeface="Söhne"/>
              </a:rPr>
              <a:t>1.2 Document Conventions</a:t>
            </a:r>
          </a:p>
          <a:p>
            <a:pPr marL="285750" indent="-285750" algn="l">
              <a:spcAft>
                <a:spcPts val="600"/>
              </a:spcAft>
              <a:buFont typeface="Wingdings" panose="05000000000000000000" pitchFamily="2" charset="2"/>
              <a:buChar char="§"/>
            </a:pPr>
            <a:r>
              <a:rPr lang="en-US" sz="1400" b="1" i="0">
                <a:solidFill>
                  <a:srgbClr val="374151"/>
                </a:solidFill>
                <a:effectLst/>
                <a:latin typeface="Söhne"/>
              </a:rPr>
              <a:t>Shall</a:t>
            </a:r>
            <a:r>
              <a:rPr lang="en-US" sz="1400" b="0" i="0">
                <a:solidFill>
                  <a:srgbClr val="374151"/>
                </a:solidFill>
                <a:effectLst/>
                <a:latin typeface="Söhne"/>
              </a:rPr>
              <a:t> indicates a mandatory requirement.</a:t>
            </a:r>
          </a:p>
          <a:p>
            <a:pPr marL="285750" indent="-285750" algn="l">
              <a:spcAft>
                <a:spcPts val="600"/>
              </a:spcAft>
              <a:buFont typeface="Wingdings" panose="05000000000000000000" pitchFamily="2" charset="2"/>
              <a:buChar char="§"/>
            </a:pPr>
            <a:r>
              <a:rPr lang="en-US" sz="1400" b="1" i="0">
                <a:solidFill>
                  <a:srgbClr val="374151"/>
                </a:solidFill>
                <a:effectLst/>
                <a:latin typeface="Söhne"/>
              </a:rPr>
              <a:t>Should</a:t>
            </a:r>
            <a:r>
              <a:rPr lang="en-US" sz="1400" b="0" i="0">
                <a:solidFill>
                  <a:srgbClr val="374151"/>
                </a:solidFill>
                <a:effectLst/>
                <a:latin typeface="Söhne"/>
              </a:rPr>
              <a:t> denotes a recommended requirement.</a:t>
            </a:r>
          </a:p>
          <a:p>
            <a:pPr marL="285750" indent="-285750" algn="l">
              <a:spcAft>
                <a:spcPts val="600"/>
              </a:spcAft>
              <a:buFont typeface="Wingdings" panose="05000000000000000000" pitchFamily="2" charset="2"/>
              <a:buChar char="§"/>
            </a:pPr>
            <a:r>
              <a:rPr lang="en-US" sz="1400" b="1" i="0">
                <a:solidFill>
                  <a:srgbClr val="374151"/>
                </a:solidFill>
                <a:effectLst/>
                <a:latin typeface="Söhne"/>
              </a:rPr>
              <a:t>May</a:t>
            </a:r>
            <a:r>
              <a:rPr lang="en-US" sz="1400" b="0" i="0">
                <a:solidFill>
                  <a:srgbClr val="374151"/>
                </a:solidFill>
                <a:effectLst/>
                <a:latin typeface="Söhne"/>
              </a:rPr>
              <a:t> signifies an optional feature.</a:t>
            </a:r>
            <a:endParaRPr lang="en-US" sz="1400" b="1" i="0">
              <a:solidFill>
                <a:srgbClr val="374151"/>
              </a:solidFill>
              <a:effectLst/>
              <a:latin typeface="Söhne"/>
            </a:endParaRPr>
          </a:p>
        </p:txBody>
      </p:sp>
      <p:sp>
        <p:nvSpPr>
          <p:cNvPr id="6" name="TextBox 5">
            <a:extLst>
              <a:ext uri="{FF2B5EF4-FFF2-40B4-BE49-F238E27FC236}">
                <a16:creationId xmlns:a16="http://schemas.microsoft.com/office/drawing/2014/main" id="{9E485036-6C96-BE82-B8E8-8A3075056514}"/>
              </a:ext>
            </a:extLst>
          </p:cNvPr>
          <p:cNvSpPr txBox="1"/>
          <p:nvPr/>
        </p:nvSpPr>
        <p:spPr>
          <a:xfrm>
            <a:off x="244184" y="4373162"/>
            <a:ext cx="6369628" cy="2385268"/>
          </a:xfrm>
          <a:prstGeom prst="rect">
            <a:avLst/>
          </a:prstGeom>
          <a:noFill/>
        </p:spPr>
        <p:txBody>
          <a:bodyPr wrap="square">
            <a:spAutoFit/>
          </a:bodyPr>
          <a:lstStyle/>
          <a:p>
            <a:pPr algn="l">
              <a:spcAft>
                <a:spcPts val="600"/>
              </a:spcAft>
            </a:pPr>
            <a:r>
              <a:rPr lang="en-US" b="1" i="0">
                <a:solidFill>
                  <a:schemeClr val="tx2">
                    <a:lumMod val="60000"/>
                    <a:lumOff val="40000"/>
                  </a:schemeClr>
                </a:solidFill>
                <a:effectLst/>
                <a:latin typeface="Söhne"/>
              </a:rPr>
              <a:t>1.3 Purpose</a:t>
            </a:r>
          </a:p>
          <a:p>
            <a:pPr algn="just"/>
            <a:r>
              <a:rPr lang="en-US" sz="1400" b="0" i="0">
                <a:solidFill>
                  <a:srgbClr val="374151"/>
                </a:solidFill>
                <a:effectLst/>
                <a:latin typeface="Söhne"/>
              </a:rPr>
              <a:t>This document is intended for:</a:t>
            </a:r>
          </a:p>
          <a:p>
            <a:pPr algn="just"/>
            <a:endParaRPr lang="en-US" sz="1400" b="0" i="0">
              <a:solidFill>
                <a:srgbClr val="374151"/>
              </a:solidFill>
              <a:effectLst/>
              <a:latin typeface="Söhne"/>
            </a:endParaRPr>
          </a:p>
          <a:p>
            <a:pPr marL="285750" indent="-285750" algn="just">
              <a:buFont typeface="Courier New" panose="02070309020205020404" pitchFamily="49" charset="0"/>
              <a:buChar char="o"/>
            </a:pPr>
            <a:r>
              <a:rPr lang="en-US" sz="1400" b="1" i="0">
                <a:solidFill>
                  <a:srgbClr val="374151"/>
                </a:solidFill>
                <a:effectLst/>
                <a:latin typeface="Söhne"/>
              </a:rPr>
              <a:t>Developers</a:t>
            </a:r>
            <a:r>
              <a:rPr lang="en-US" sz="1400" b="0" i="0">
                <a:solidFill>
                  <a:srgbClr val="374151"/>
                </a:solidFill>
                <a:effectLst/>
                <a:latin typeface="Söhne"/>
              </a:rPr>
              <a:t>: To understand the system's functionalities and constraints.</a:t>
            </a:r>
          </a:p>
          <a:p>
            <a:pPr marL="285750" indent="-285750" algn="just">
              <a:buFont typeface="Courier New" panose="02070309020205020404" pitchFamily="49" charset="0"/>
              <a:buChar char="o"/>
            </a:pPr>
            <a:r>
              <a:rPr lang="en-US" sz="1400" b="1" i="0">
                <a:solidFill>
                  <a:srgbClr val="374151"/>
                </a:solidFill>
                <a:effectLst/>
                <a:latin typeface="Söhne"/>
              </a:rPr>
              <a:t>Designers</a:t>
            </a:r>
            <a:r>
              <a:rPr lang="en-US" sz="1400" b="0" i="0">
                <a:solidFill>
                  <a:srgbClr val="374151"/>
                </a:solidFill>
                <a:effectLst/>
                <a:latin typeface="Söhne"/>
              </a:rPr>
              <a:t>: To align UI/UX designs with system requirements.</a:t>
            </a:r>
          </a:p>
          <a:p>
            <a:pPr marL="285750" indent="-285750" algn="just">
              <a:buFont typeface="Courier New" panose="02070309020205020404" pitchFamily="49" charset="0"/>
              <a:buChar char="o"/>
            </a:pPr>
            <a:r>
              <a:rPr lang="en-US" sz="1400" b="1" i="0">
                <a:solidFill>
                  <a:srgbClr val="374151"/>
                </a:solidFill>
                <a:effectLst/>
                <a:latin typeface="Söhne"/>
              </a:rPr>
              <a:t>Stakeholders</a:t>
            </a:r>
            <a:r>
              <a:rPr lang="en-US" sz="1400" b="0" i="0">
                <a:solidFill>
                  <a:srgbClr val="374151"/>
                </a:solidFill>
                <a:effectLst/>
                <a:latin typeface="Söhne"/>
              </a:rPr>
              <a:t>: To comprehend the project's scope and objectives.</a:t>
            </a:r>
          </a:p>
          <a:p>
            <a:pPr marL="285750" indent="-285750" algn="just">
              <a:buFont typeface="Courier New" panose="02070309020205020404" pitchFamily="49" charset="0"/>
              <a:buChar char="o"/>
            </a:pPr>
            <a:r>
              <a:rPr lang="en-US" sz="1400" b="1" i="0">
                <a:solidFill>
                  <a:srgbClr val="374151"/>
                </a:solidFill>
                <a:effectLst/>
                <a:latin typeface="Söhne"/>
              </a:rPr>
              <a:t>Testers</a:t>
            </a:r>
            <a:r>
              <a:rPr lang="en-US" sz="1400" b="0" i="0">
                <a:solidFill>
                  <a:srgbClr val="374151"/>
                </a:solidFill>
                <a:effectLst/>
                <a:latin typeface="Söhne"/>
              </a:rPr>
              <a:t>: To develop test cases based on specified requirements.</a:t>
            </a:r>
          </a:p>
          <a:p>
            <a:pPr algn="just"/>
            <a:endParaRPr lang="en-US" sz="1400" b="0" i="0">
              <a:solidFill>
                <a:srgbClr val="374151"/>
              </a:solidFill>
              <a:effectLst/>
              <a:latin typeface="Söhne"/>
            </a:endParaRPr>
          </a:p>
          <a:p>
            <a:pPr algn="just"/>
            <a:r>
              <a:rPr lang="en-US" sz="1400" b="0" i="0">
                <a:solidFill>
                  <a:srgbClr val="374151"/>
                </a:solidFill>
                <a:effectLst/>
                <a:latin typeface="Söhne"/>
              </a:rPr>
              <a:t>Readers are advised to familiarize themselves with the overall description before delving into specific requirements.</a:t>
            </a:r>
            <a:endParaRPr lang="en-US" sz="1400" b="1" i="0">
              <a:solidFill>
                <a:srgbClr val="374151"/>
              </a:solidFill>
              <a:effectLst/>
              <a:latin typeface="Söhne"/>
            </a:endParaRPr>
          </a:p>
        </p:txBody>
      </p:sp>
      <p:sp>
        <p:nvSpPr>
          <p:cNvPr id="7" name="TextBox 6">
            <a:extLst>
              <a:ext uri="{FF2B5EF4-FFF2-40B4-BE49-F238E27FC236}">
                <a16:creationId xmlns:a16="http://schemas.microsoft.com/office/drawing/2014/main" id="{5CDAD1B0-E988-E90A-3D47-4C558EF76563}"/>
              </a:ext>
            </a:extLst>
          </p:cNvPr>
          <p:cNvSpPr txBox="1"/>
          <p:nvPr/>
        </p:nvSpPr>
        <p:spPr>
          <a:xfrm>
            <a:off x="244184" y="6758430"/>
            <a:ext cx="6369628" cy="1815882"/>
          </a:xfrm>
          <a:prstGeom prst="rect">
            <a:avLst/>
          </a:prstGeom>
          <a:noFill/>
        </p:spPr>
        <p:txBody>
          <a:bodyPr wrap="square">
            <a:spAutoFit/>
          </a:bodyPr>
          <a:lstStyle/>
          <a:p>
            <a:pPr algn="l">
              <a:spcAft>
                <a:spcPts val="600"/>
              </a:spcAft>
            </a:pPr>
            <a:r>
              <a:rPr lang="en-US" b="1" i="0">
                <a:solidFill>
                  <a:schemeClr val="tx2">
                    <a:lumMod val="60000"/>
                    <a:lumOff val="40000"/>
                  </a:schemeClr>
                </a:solidFill>
                <a:effectLst/>
                <a:latin typeface="Söhne"/>
              </a:rPr>
              <a:t>1.4 Project Scope</a:t>
            </a:r>
          </a:p>
          <a:p>
            <a:pPr algn="l">
              <a:spcAft>
                <a:spcPts val="600"/>
              </a:spcAft>
            </a:pPr>
            <a:r>
              <a:rPr lang="en-US" sz="1400" b="0" i="0">
                <a:solidFill>
                  <a:srgbClr val="374151"/>
                </a:solidFill>
                <a:effectLst/>
                <a:latin typeface="Söhne"/>
              </a:rPr>
              <a:t>SociaMart is designed to:</a:t>
            </a:r>
          </a:p>
          <a:p>
            <a:pPr marL="285750" indent="-285750" algn="just">
              <a:buFont typeface="Arial" panose="020B0604020202020204" pitchFamily="34" charset="0"/>
              <a:buChar char="•"/>
            </a:pPr>
            <a:r>
              <a:rPr lang="en-US" sz="1400" b="0" i="0">
                <a:solidFill>
                  <a:srgbClr val="374151"/>
                </a:solidFill>
                <a:effectLst/>
                <a:latin typeface="Söhne"/>
              </a:rPr>
              <a:t>Enable users to register as buyers or sellers.</a:t>
            </a:r>
          </a:p>
          <a:p>
            <a:pPr marL="285750" indent="-285750" algn="just">
              <a:buFont typeface="Arial" panose="020B0604020202020204" pitchFamily="34" charset="0"/>
              <a:buChar char="•"/>
            </a:pPr>
            <a:r>
              <a:rPr lang="en-US" sz="1400" b="0" i="0">
                <a:solidFill>
                  <a:srgbClr val="374151"/>
                </a:solidFill>
                <a:effectLst/>
                <a:latin typeface="Söhne"/>
              </a:rPr>
              <a:t>Allow sellers to create and manage their shops.</a:t>
            </a:r>
          </a:p>
          <a:p>
            <a:pPr marL="285750" indent="-285750" algn="just">
              <a:buFont typeface="Arial" panose="020B0604020202020204" pitchFamily="34" charset="0"/>
              <a:buChar char="•"/>
            </a:pPr>
            <a:r>
              <a:rPr lang="en-US" sz="1400" b="0" i="0">
                <a:solidFill>
                  <a:srgbClr val="374151"/>
                </a:solidFill>
                <a:effectLst/>
                <a:latin typeface="Söhne"/>
              </a:rPr>
              <a:t>Facilitate product listings, purchases, and order management.</a:t>
            </a:r>
          </a:p>
          <a:p>
            <a:pPr marL="285750" indent="-285750" algn="just">
              <a:buFont typeface="Arial" panose="020B0604020202020204" pitchFamily="34" charset="0"/>
              <a:buChar char="•"/>
            </a:pPr>
            <a:r>
              <a:rPr lang="en-US" sz="1400" b="0" i="0">
                <a:solidFill>
                  <a:srgbClr val="374151"/>
                </a:solidFill>
                <a:effectLst/>
                <a:latin typeface="Söhne"/>
              </a:rPr>
              <a:t>Incorporate social features like messaging and reviews.</a:t>
            </a:r>
          </a:p>
          <a:p>
            <a:pPr marL="285750" indent="-285750" algn="just">
              <a:buFont typeface="Arial" panose="020B0604020202020204" pitchFamily="34" charset="0"/>
              <a:buChar char="•"/>
            </a:pPr>
            <a:r>
              <a:rPr lang="en-US" sz="1400" b="0" i="0">
                <a:solidFill>
                  <a:srgbClr val="374151"/>
                </a:solidFill>
                <a:effectLst/>
                <a:latin typeface="Söhne"/>
              </a:rPr>
              <a:t>Provide a responsive interface accessible via web browsers.</a:t>
            </a:r>
            <a:endParaRPr lang="en-US" sz="1400" b="1" i="0">
              <a:solidFill>
                <a:srgbClr val="374151"/>
              </a:solidFill>
              <a:effectLst/>
              <a:latin typeface="Söhne"/>
            </a:endParaRPr>
          </a:p>
        </p:txBody>
      </p:sp>
    </p:spTree>
    <p:extLst>
      <p:ext uri="{BB962C8B-B14F-4D97-AF65-F5344CB8AC3E}">
        <p14:creationId xmlns:p14="http://schemas.microsoft.com/office/powerpoint/2010/main" val="715057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789408B-5C01-CA08-5080-3515435AC7F6}"/>
            </a:ext>
          </a:extLst>
        </p:cNvPr>
        <p:cNvGrpSpPr/>
        <p:nvPr/>
      </p:nvGrpSpPr>
      <p:grpSpPr>
        <a:xfrm>
          <a:off x="0" y="0"/>
          <a:ext cx="0" cy="0"/>
          <a:chOff x="0" y="0"/>
          <a:chExt cx="0" cy="0"/>
        </a:xfrm>
      </p:grpSpPr>
      <p:sp>
        <p:nvSpPr>
          <p:cNvPr id="27" name="TextBox 26">
            <a:extLst>
              <a:ext uri="{FF2B5EF4-FFF2-40B4-BE49-F238E27FC236}">
                <a16:creationId xmlns:a16="http://schemas.microsoft.com/office/drawing/2014/main" id="{7430DFFD-5874-0319-828F-95EE7E7310B9}"/>
              </a:ext>
            </a:extLst>
          </p:cNvPr>
          <p:cNvSpPr txBox="1"/>
          <p:nvPr/>
        </p:nvSpPr>
        <p:spPr>
          <a:xfrm>
            <a:off x="244184" y="340035"/>
            <a:ext cx="6369628" cy="661720"/>
          </a:xfrm>
          <a:prstGeom prst="rect">
            <a:avLst/>
          </a:prstGeom>
          <a:noFill/>
        </p:spPr>
        <p:txBody>
          <a:bodyPr wrap="square">
            <a:spAutoFit/>
          </a:bodyPr>
          <a:lstStyle/>
          <a:p>
            <a:pPr algn="l">
              <a:spcAft>
                <a:spcPts val="600"/>
              </a:spcAft>
            </a:pPr>
            <a:r>
              <a:rPr lang="en-US" b="1" i="0">
                <a:solidFill>
                  <a:schemeClr val="tx2">
                    <a:lumMod val="60000"/>
                    <a:lumOff val="40000"/>
                  </a:schemeClr>
                </a:solidFill>
                <a:effectLst/>
                <a:latin typeface="Söhne"/>
              </a:rPr>
              <a:t>1.5 References</a:t>
            </a:r>
          </a:p>
          <a:p>
            <a:pPr algn="l">
              <a:spcAft>
                <a:spcPts val="600"/>
              </a:spcAft>
            </a:pPr>
            <a:r>
              <a:rPr lang="en-US" sz="1400" b="0" i="0">
                <a:solidFill>
                  <a:srgbClr val="374151"/>
                </a:solidFill>
                <a:effectLst/>
                <a:latin typeface="Söhne"/>
              </a:rPr>
              <a:t>Figma Design:</a:t>
            </a:r>
            <a:endParaRPr lang="en-US" sz="1400" b="1" i="0">
              <a:solidFill>
                <a:srgbClr val="374151"/>
              </a:solidFill>
              <a:effectLst/>
              <a:latin typeface="Söhne"/>
            </a:endParaRPr>
          </a:p>
        </p:txBody>
      </p:sp>
      <p:sp>
        <p:nvSpPr>
          <p:cNvPr id="4" name="TextBox 3">
            <a:extLst>
              <a:ext uri="{FF2B5EF4-FFF2-40B4-BE49-F238E27FC236}">
                <a16:creationId xmlns:a16="http://schemas.microsoft.com/office/drawing/2014/main" id="{70893EF2-40CF-3932-3655-03A460258178}"/>
              </a:ext>
            </a:extLst>
          </p:cNvPr>
          <p:cNvSpPr txBox="1"/>
          <p:nvPr/>
        </p:nvSpPr>
        <p:spPr>
          <a:xfrm>
            <a:off x="244184" y="5063295"/>
            <a:ext cx="6369628" cy="1723549"/>
          </a:xfrm>
          <a:prstGeom prst="rect">
            <a:avLst/>
          </a:prstGeom>
          <a:noFill/>
        </p:spPr>
        <p:txBody>
          <a:bodyPr wrap="square">
            <a:spAutoFit/>
          </a:bodyPr>
          <a:lstStyle/>
          <a:p>
            <a:pPr algn="l">
              <a:spcAft>
                <a:spcPts val="600"/>
              </a:spcAft>
            </a:pPr>
            <a:r>
              <a:rPr lang="en-US" sz="2000" b="1" i="0">
                <a:solidFill>
                  <a:schemeClr val="tx2">
                    <a:lumMod val="60000"/>
                    <a:lumOff val="40000"/>
                  </a:schemeClr>
                </a:solidFill>
                <a:effectLst/>
                <a:latin typeface="Söhne"/>
              </a:rPr>
              <a:t>2. Overall Description</a:t>
            </a:r>
          </a:p>
          <a:p>
            <a:pPr algn="l">
              <a:spcAft>
                <a:spcPts val="600"/>
              </a:spcAft>
            </a:pPr>
            <a:r>
              <a:rPr lang="en-US" b="1" i="0">
                <a:solidFill>
                  <a:schemeClr val="tx2">
                    <a:lumMod val="60000"/>
                    <a:lumOff val="40000"/>
                  </a:schemeClr>
                </a:solidFill>
                <a:effectLst/>
                <a:latin typeface="Söhne"/>
              </a:rPr>
              <a:t>2.1 Product Perspective</a:t>
            </a:r>
          </a:p>
          <a:p>
            <a:pPr algn="l">
              <a:spcAft>
                <a:spcPts val="600"/>
              </a:spcAft>
            </a:pPr>
            <a:r>
              <a:rPr lang="en-US" sz="1400" b="0" i="0">
                <a:solidFill>
                  <a:srgbClr val="374151"/>
                </a:solidFill>
                <a:effectLst/>
                <a:latin typeface="Söhne"/>
              </a:rPr>
              <a:t>SociaMart is a standalone web application developed using React.js for the frontend, Node.js with Express for the backend, and MongoDB for data storage. Firebase Authentication is utilized for user management, providing secure and scalable authentication services.</a:t>
            </a:r>
            <a:endParaRPr lang="en-US" sz="1400" b="1" i="0">
              <a:solidFill>
                <a:srgbClr val="374151"/>
              </a:solidFill>
              <a:effectLst/>
              <a:latin typeface="Söhne"/>
            </a:endParaRPr>
          </a:p>
        </p:txBody>
      </p:sp>
      <p:pic>
        <p:nvPicPr>
          <p:cNvPr id="6" name="Picture 5">
            <a:extLst>
              <a:ext uri="{FF2B5EF4-FFF2-40B4-BE49-F238E27FC236}">
                <a16:creationId xmlns:a16="http://schemas.microsoft.com/office/drawing/2014/main" id="{6E73DF43-A28A-A1E9-5A7E-E01BF1131E59}"/>
              </a:ext>
            </a:extLst>
          </p:cNvPr>
          <p:cNvPicPr>
            <a:picLocks noChangeAspect="1"/>
          </p:cNvPicPr>
          <p:nvPr/>
        </p:nvPicPr>
        <p:blipFill>
          <a:blip r:embed="rId2">
            <a:extLst>
              <a:ext uri="{BEBA8EAE-BF5A-486C-A8C5-ECC9F3942E4B}">
                <a14:imgProps xmlns:a14="http://schemas.microsoft.com/office/drawing/2010/main">
                  <a14:imgLayer r:embed="rId3">
                    <a14:imgEffect>
                      <a14:artisticChalkSketch/>
                    </a14:imgEffect>
                  </a14:imgLayer>
                </a14:imgProps>
              </a:ext>
            </a:extLst>
          </a:blip>
          <a:stretch>
            <a:fillRect/>
          </a:stretch>
        </p:blipFill>
        <p:spPr>
          <a:xfrm>
            <a:off x="0" y="8686800"/>
            <a:ext cx="6858000" cy="457200"/>
          </a:xfrm>
          <a:prstGeom prst="rect">
            <a:avLst/>
          </a:prstGeom>
        </p:spPr>
      </p:pic>
      <p:pic>
        <p:nvPicPr>
          <p:cNvPr id="3" name="Picture 2">
            <a:extLst>
              <a:ext uri="{FF2B5EF4-FFF2-40B4-BE49-F238E27FC236}">
                <a16:creationId xmlns:a16="http://schemas.microsoft.com/office/drawing/2014/main" id="{3C5B2849-441B-443D-9F83-ED6B42FA76D6}"/>
              </a:ext>
            </a:extLst>
          </p:cNvPr>
          <p:cNvPicPr>
            <a:picLocks noChangeAspect="1"/>
          </p:cNvPicPr>
          <p:nvPr/>
        </p:nvPicPr>
        <p:blipFill>
          <a:blip r:embed="rId4"/>
          <a:stretch>
            <a:fillRect/>
          </a:stretch>
        </p:blipFill>
        <p:spPr>
          <a:xfrm>
            <a:off x="-2" y="1104646"/>
            <a:ext cx="6858000" cy="3857625"/>
          </a:xfrm>
          <a:prstGeom prst="rect">
            <a:avLst/>
          </a:prstGeom>
        </p:spPr>
      </p:pic>
      <p:sp>
        <p:nvSpPr>
          <p:cNvPr id="5" name="TextBox 4">
            <a:extLst>
              <a:ext uri="{FF2B5EF4-FFF2-40B4-BE49-F238E27FC236}">
                <a16:creationId xmlns:a16="http://schemas.microsoft.com/office/drawing/2014/main" id="{DA067D7A-909A-A03A-C06C-104FFE8F07E5}"/>
              </a:ext>
            </a:extLst>
          </p:cNvPr>
          <p:cNvSpPr txBox="1"/>
          <p:nvPr/>
        </p:nvSpPr>
        <p:spPr>
          <a:xfrm>
            <a:off x="244184" y="6767727"/>
            <a:ext cx="6369628" cy="1969770"/>
          </a:xfrm>
          <a:prstGeom prst="rect">
            <a:avLst/>
          </a:prstGeom>
          <a:noFill/>
        </p:spPr>
        <p:txBody>
          <a:bodyPr wrap="square">
            <a:spAutoFit/>
          </a:bodyPr>
          <a:lstStyle/>
          <a:p>
            <a:pPr algn="l">
              <a:spcAft>
                <a:spcPts val="600"/>
              </a:spcAft>
            </a:pPr>
            <a:r>
              <a:rPr lang="en-US" b="1" i="0">
                <a:solidFill>
                  <a:schemeClr val="tx2">
                    <a:lumMod val="60000"/>
                    <a:lumOff val="40000"/>
                  </a:schemeClr>
                </a:solidFill>
                <a:effectLst/>
                <a:latin typeface="Söhne"/>
              </a:rPr>
              <a:t>2.2 Product Features</a:t>
            </a:r>
          </a:p>
          <a:p>
            <a:pPr marL="285750" indent="-285750" algn="l">
              <a:spcAft>
                <a:spcPts val="600"/>
              </a:spcAft>
              <a:buFont typeface="Wingdings" panose="05000000000000000000" pitchFamily="2" charset="2"/>
              <a:buChar char="§"/>
            </a:pPr>
            <a:r>
              <a:rPr lang="en-US" sz="1400" b="1" i="0">
                <a:solidFill>
                  <a:srgbClr val="374151"/>
                </a:solidFill>
                <a:effectLst/>
                <a:latin typeface="Söhne"/>
              </a:rPr>
              <a:t>User Registration and Authentication</a:t>
            </a:r>
            <a:r>
              <a:rPr lang="en-US" sz="1400" b="0" i="0">
                <a:solidFill>
                  <a:srgbClr val="374151"/>
                </a:solidFill>
                <a:effectLst/>
                <a:latin typeface="Söhne"/>
              </a:rPr>
              <a:t>: Secure sign-up and login using Firebase Authentication, supporting email/password and social logins.</a:t>
            </a:r>
          </a:p>
          <a:p>
            <a:pPr marL="285750" indent="-285750" algn="l">
              <a:spcAft>
                <a:spcPts val="600"/>
              </a:spcAft>
              <a:buFont typeface="Wingdings" panose="05000000000000000000" pitchFamily="2" charset="2"/>
              <a:buChar char="§"/>
            </a:pPr>
            <a:r>
              <a:rPr lang="en-US" sz="1400" b="1" i="0">
                <a:solidFill>
                  <a:srgbClr val="374151"/>
                </a:solidFill>
                <a:effectLst/>
                <a:latin typeface="Söhne"/>
              </a:rPr>
              <a:t>Shop Creation</a:t>
            </a:r>
            <a:r>
              <a:rPr lang="en-US" sz="1400" b="0" i="0">
                <a:solidFill>
                  <a:srgbClr val="374151"/>
                </a:solidFill>
                <a:effectLst/>
                <a:latin typeface="Söhne"/>
              </a:rPr>
              <a:t>: Sellers can create personalized shops with unique URLs.</a:t>
            </a:r>
          </a:p>
          <a:p>
            <a:pPr marL="285750" indent="-285750" algn="l">
              <a:spcAft>
                <a:spcPts val="600"/>
              </a:spcAft>
              <a:buFont typeface="Wingdings" panose="05000000000000000000" pitchFamily="2" charset="2"/>
              <a:buChar char="§"/>
            </a:pPr>
            <a:r>
              <a:rPr lang="en-US" sz="1400" b="1" i="0">
                <a:solidFill>
                  <a:srgbClr val="374151"/>
                </a:solidFill>
                <a:effectLst/>
                <a:latin typeface="Söhne"/>
              </a:rPr>
              <a:t>Product Management</a:t>
            </a:r>
            <a:r>
              <a:rPr lang="en-US" sz="1400" b="0" i="0">
                <a:solidFill>
                  <a:srgbClr val="374151"/>
                </a:solidFill>
                <a:effectLst/>
                <a:latin typeface="Söhne"/>
              </a:rPr>
              <a:t>: Sellers can add, edit, and delete product listings.</a:t>
            </a:r>
          </a:p>
          <a:p>
            <a:pPr marL="285750" indent="-285750" algn="l">
              <a:spcAft>
                <a:spcPts val="600"/>
              </a:spcAft>
              <a:buFont typeface="Wingdings" panose="05000000000000000000" pitchFamily="2" charset="2"/>
              <a:buChar char="§"/>
            </a:pPr>
            <a:r>
              <a:rPr lang="en-US" sz="1400" b="1" i="0">
                <a:solidFill>
                  <a:srgbClr val="374151"/>
                </a:solidFill>
                <a:effectLst/>
                <a:latin typeface="Söhne"/>
              </a:rPr>
              <a:t>Shopping Cart and Checkout</a:t>
            </a:r>
            <a:r>
              <a:rPr lang="en-US" sz="1400" b="0" i="0">
                <a:solidFill>
                  <a:srgbClr val="374151"/>
                </a:solidFill>
                <a:effectLst/>
                <a:latin typeface="Söhne"/>
              </a:rPr>
              <a:t>: Buyers can add products to a cart and proceed to checkout.</a:t>
            </a:r>
          </a:p>
        </p:txBody>
      </p:sp>
    </p:spTree>
    <p:extLst>
      <p:ext uri="{BB962C8B-B14F-4D97-AF65-F5344CB8AC3E}">
        <p14:creationId xmlns:p14="http://schemas.microsoft.com/office/powerpoint/2010/main" val="2353930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B2A0079-2542-5EA7-C7B9-7701B38A0443}"/>
            </a:ext>
          </a:extLst>
        </p:cNvPr>
        <p:cNvGrpSpPr/>
        <p:nvPr/>
      </p:nvGrpSpPr>
      <p:grpSpPr>
        <a:xfrm>
          <a:off x="0" y="0"/>
          <a:ext cx="0" cy="0"/>
          <a:chOff x="0" y="0"/>
          <a:chExt cx="0" cy="0"/>
        </a:xfrm>
      </p:grpSpPr>
      <p:sp>
        <p:nvSpPr>
          <p:cNvPr id="27" name="TextBox 26">
            <a:extLst>
              <a:ext uri="{FF2B5EF4-FFF2-40B4-BE49-F238E27FC236}">
                <a16:creationId xmlns:a16="http://schemas.microsoft.com/office/drawing/2014/main" id="{669CD48A-73BB-DFE5-7813-30FF6B0BAF57}"/>
              </a:ext>
            </a:extLst>
          </p:cNvPr>
          <p:cNvSpPr txBox="1"/>
          <p:nvPr/>
        </p:nvSpPr>
        <p:spPr>
          <a:xfrm>
            <a:off x="244184" y="340035"/>
            <a:ext cx="6369628" cy="1400383"/>
          </a:xfrm>
          <a:prstGeom prst="rect">
            <a:avLst/>
          </a:prstGeom>
          <a:noFill/>
        </p:spPr>
        <p:txBody>
          <a:bodyPr wrap="square">
            <a:spAutoFit/>
          </a:bodyPr>
          <a:lstStyle/>
          <a:p>
            <a:pPr marL="285750" indent="-285750" algn="l">
              <a:spcAft>
                <a:spcPts val="600"/>
              </a:spcAft>
              <a:buFont typeface="Wingdings" panose="05000000000000000000" pitchFamily="2" charset="2"/>
              <a:buChar char="§"/>
            </a:pPr>
            <a:r>
              <a:rPr lang="en-US" sz="1400" b="1" i="0">
                <a:solidFill>
                  <a:srgbClr val="374151"/>
                </a:solidFill>
                <a:effectLst/>
                <a:latin typeface="Söhne"/>
              </a:rPr>
              <a:t>Order Management</a:t>
            </a:r>
            <a:r>
              <a:rPr lang="en-US" sz="1400" b="0" i="0">
                <a:solidFill>
                  <a:srgbClr val="374151"/>
                </a:solidFill>
                <a:effectLst/>
                <a:latin typeface="Söhne"/>
              </a:rPr>
              <a:t>: Sellers can manage orders, and buyers can track their purchases.</a:t>
            </a:r>
          </a:p>
          <a:p>
            <a:pPr marL="285750" indent="-285750" algn="l">
              <a:spcAft>
                <a:spcPts val="600"/>
              </a:spcAft>
              <a:buFont typeface="Wingdings" panose="05000000000000000000" pitchFamily="2" charset="2"/>
              <a:buChar char="§"/>
            </a:pPr>
            <a:r>
              <a:rPr lang="en-US" sz="1400" b="1" i="0">
                <a:solidFill>
                  <a:srgbClr val="374151"/>
                </a:solidFill>
                <a:effectLst/>
                <a:latin typeface="Söhne"/>
              </a:rPr>
              <a:t>Messaging System</a:t>
            </a:r>
            <a:r>
              <a:rPr lang="en-US" sz="1400" b="0" i="0">
                <a:solidFill>
                  <a:srgbClr val="374151"/>
                </a:solidFill>
                <a:effectLst/>
                <a:latin typeface="Söhne"/>
              </a:rPr>
              <a:t>: Real-time communication between buyers and sellers.</a:t>
            </a:r>
          </a:p>
          <a:p>
            <a:pPr marL="285750" indent="-285750" algn="l">
              <a:spcAft>
                <a:spcPts val="600"/>
              </a:spcAft>
              <a:buFont typeface="Wingdings" panose="05000000000000000000" pitchFamily="2" charset="2"/>
              <a:buChar char="§"/>
            </a:pPr>
            <a:r>
              <a:rPr lang="en-US" sz="1400" b="1" i="0">
                <a:solidFill>
                  <a:srgbClr val="374151"/>
                </a:solidFill>
                <a:effectLst/>
                <a:latin typeface="Söhne"/>
              </a:rPr>
              <a:t>Reviews and Ratings</a:t>
            </a:r>
            <a:r>
              <a:rPr lang="en-US" sz="1400" b="0" i="0">
                <a:solidFill>
                  <a:srgbClr val="374151"/>
                </a:solidFill>
                <a:effectLst/>
                <a:latin typeface="Söhne"/>
              </a:rPr>
              <a:t>: Buyers can leave feedback on products and sellers.</a:t>
            </a:r>
          </a:p>
          <a:p>
            <a:pPr marL="285750" indent="-285750" algn="l">
              <a:spcAft>
                <a:spcPts val="600"/>
              </a:spcAft>
              <a:buFont typeface="Wingdings" panose="05000000000000000000" pitchFamily="2" charset="2"/>
              <a:buChar char="§"/>
            </a:pPr>
            <a:r>
              <a:rPr lang="en-US" sz="1400" b="1" i="0">
                <a:solidFill>
                  <a:srgbClr val="374151"/>
                </a:solidFill>
                <a:effectLst/>
                <a:latin typeface="Söhne"/>
              </a:rPr>
              <a:t>Responsive Design</a:t>
            </a:r>
            <a:r>
              <a:rPr lang="en-US" sz="1400" b="0" i="0">
                <a:solidFill>
                  <a:srgbClr val="374151"/>
                </a:solidFill>
                <a:effectLst/>
                <a:latin typeface="Söhne"/>
              </a:rPr>
              <a:t>: Optimized for desktops, tablets, and mobile devices.</a:t>
            </a:r>
            <a:endParaRPr lang="en-US" sz="1400" b="1" i="0">
              <a:solidFill>
                <a:srgbClr val="374151"/>
              </a:solidFill>
              <a:effectLst/>
              <a:latin typeface="Söhne"/>
            </a:endParaRPr>
          </a:p>
        </p:txBody>
      </p:sp>
      <p:sp>
        <p:nvSpPr>
          <p:cNvPr id="4" name="TextBox 3">
            <a:extLst>
              <a:ext uri="{FF2B5EF4-FFF2-40B4-BE49-F238E27FC236}">
                <a16:creationId xmlns:a16="http://schemas.microsoft.com/office/drawing/2014/main" id="{A8B5F476-962C-1073-9F4F-34F654B3CC04}"/>
              </a:ext>
            </a:extLst>
          </p:cNvPr>
          <p:cNvSpPr txBox="1"/>
          <p:nvPr/>
        </p:nvSpPr>
        <p:spPr>
          <a:xfrm>
            <a:off x="244184" y="1914281"/>
            <a:ext cx="6369628" cy="1892826"/>
          </a:xfrm>
          <a:prstGeom prst="rect">
            <a:avLst/>
          </a:prstGeom>
          <a:noFill/>
        </p:spPr>
        <p:txBody>
          <a:bodyPr wrap="square">
            <a:spAutoFit/>
          </a:bodyPr>
          <a:lstStyle/>
          <a:p>
            <a:pPr algn="l">
              <a:spcAft>
                <a:spcPts val="600"/>
              </a:spcAft>
            </a:pPr>
            <a:r>
              <a:rPr lang="en-US" b="1" i="0">
                <a:solidFill>
                  <a:schemeClr val="tx2">
                    <a:lumMod val="60000"/>
                    <a:lumOff val="40000"/>
                  </a:schemeClr>
                </a:solidFill>
                <a:effectLst/>
                <a:latin typeface="Söhne"/>
              </a:rPr>
              <a:t>2.3 User Classes and Characteristics</a:t>
            </a:r>
          </a:p>
          <a:p>
            <a:pPr algn="l">
              <a:spcAft>
                <a:spcPts val="600"/>
              </a:spcAft>
            </a:pPr>
            <a:r>
              <a:rPr lang="en-US" sz="1400" b="1" i="0">
                <a:solidFill>
                  <a:srgbClr val="374151"/>
                </a:solidFill>
                <a:effectLst/>
                <a:latin typeface="Söhne"/>
              </a:rPr>
              <a:t>Buyers</a:t>
            </a:r>
            <a:r>
              <a:rPr lang="en-US" sz="1400" b="0" i="0">
                <a:solidFill>
                  <a:srgbClr val="374151"/>
                </a:solidFill>
                <a:effectLst/>
                <a:latin typeface="Söhne"/>
              </a:rPr>
              <a:t>: Individuals looking to purchase products. They can browse shops, add products to the cart, and communicate with sellers.</a:t>
            </a:r>
          </a:p>
          <a:p>
            <a:pPr algn="l">
              <a:spcAft>
                <a:spcPts val="600"/>
              </a:spcAft>
            </a:pPr>
            <a:r>
              <a:rPr lang="en-US" sz="1400" b="1" i="0">
                <a:solidFill>
                  <a:srgbClr val="374151"/>
                </a:solidFill>
                <a:effectLst/>
                <a:latin typeface="Söhne"/>
              </a:rPr>
              <a:t>Sellers</a:t>
            </a:r>
            <a:r>
              <a:rPr lang="en-US" sz="1400" b="0" i="0">
                <a:solidFill>
                  <a:srgbClr val="374151"/>
                </a:solidFill>
                <a:effectLst/>
                <a:latin typeface="Söhne"/>
              </a:rPr>
              <a:t>: Users who manage shops and product listings. They handle orders and interact with buyers.</a:t>
            </a:r>
          </a:p>
          <a:p>
            <a:pPr algn="l">
              <a:spcAft>
                <a:spcPts val="600"/>
              </a:spcAft>
            </a:pPr>
            <a:r>
              <a:rPr lang="en-US" sz="1400" b="1" i="0">
                <a:solidFill>
                  <a:srgbClr val="374151"/>
                </a:solidFill>
                <a:effectLst/>
                <a:latin typeface="Söhne"/>
              </a:rPr>
              <a:t>Administrators</a:t>
            </a:r>
            <a:r>
              <a:rPr lang="en-US" sz="1400" b="0" i="0">
                <a:solidFill>
                  <a:srgbClr val="374151"/>
                </a:solidFill>
                <a:effectLst/>
                <a:latin typeface="Söhne"/>
              </a:rPr>
              <a:t>: Oversee platform operations, manage user accounts, and ensure compliance with policies.</a:t>
            </a:r>
            <a:endParaRPr lang="en-US" sz="1400" b="1" i="0">
              <a:solidFill>
                <a:srgbClr val="374151"/>
              </a:solidFill>
              <a:effectLst/>
              <a:latin typeface="Söhne"/>
            </a:endParaRPr>
          </a:p>
        </p:txBody>
      </p:sp>
      <p:pic>
        <p:nvPicPr>
          <p:cNvPr id="6" name="Picture 5">
            <a:extLst>
              <a:ext uri="{FF2B5EF4-FFF2-40B4-BE49-F238E27FC236}">
                <a16:creationId xmlns:a16="http://schemas.microsoft.com/office/drawing/2014/main" id="{4305038A-FE97-245E-76DB-59BDAB52CF33}"/>
              </a:ext>
            </a:extLst>
          </p:cNvPr>
          <p:cNvPicPr>
            <a:picLocks noChangeAspect="1"/>
          </p:cNvPicPr>
          <p:nvPr/>
        </p:nvPicPr>
        <p:blipFill>
          <a:blip r:embed="rId2">
            <a:extLst>
              <a:ext uri="{BEBA8EAE-BF5A-486C-A8C5-ECC9F3942E4B}">
                <a14:imgProps xmlns:a14="http://schemas.microsoft.com/office/drawing/2010/main">
                  <a14:imgLayer r:embed="rId3">
                    <a14:imgEffect>
                      <a14:artisticChalkSketch/>
                    </a14:imgEffect>
                  </a14:imgLayer>
                </a14:imgProps>
              </a:ext>
            </a:extLst>
          </a:blip>
          <a:stretch>
            <a:fillRect/>
          </a:stretch>
        </p:blipFill>
        <p:spPr>
          <a:xfrm>
            <a:off x="0" y="8686800"/>
            <a:ext cx="6858000" cy="457200"/>
          </a:xfrm>
          <a:prstGeom prst="rect">
            <a:avLst/>
          </a:prstGeom>
        </p:spPr>
      </p:pic>
      <p:sp>
        <p:nvSpPr>
          <p:cNvPr id="5" name="TextBox 4">
            <a:extLst>
              <a:ext uri="{FF2B5EF4-FFF2-40B4-BE49-F238E27FC236}">
                <a16:creationId xmlns:a16="http://schemas.microsoft.com/office/drawing/2014/main" id="{A90296E0-F47D-F150-83CB-21CDF8CEB43A}"/>
              </a:ext>
            </a:extLst>
          </p:cNvPr>
          <p:cNvSpPr txBox="1"/>
          <p:nvPr/>
        </p:nvSpPr>
        <p:spPr>
          <a:xfrm>
            <a:off x="244184" y="5909083"/>
            <a:ext cx="6369628" cy="2046714"/>
          </a:xfrm>
          <a:prstGeom prst="rect">
            <a:avLst/>
          </a:prstGeom>
          <a:noFill/>
        </p:spPr>
        <p:txBody>
          <a:bodyPr wrap="square">
            <a:spAutoFit/>
          </a:bodyPr>
          <a:lstStyle/>
          <a:p>
            <a:pPr algn="l">
              <a:spcAft>
                <a:spcPts val="600"/>
              </a:spcAft>
            </a:pPr>
            <a:r>
              <a:rPr lang="en-US" b="1" i="0">
                <a:solidFill>
                  <a:schemeClr val="tx2">
                    <a:lumMod val="60000"/>
                    <a:lumOff val="40000"/>
                  </a:schemeClr>
                </a:solidFill>
                <a:effectLst/>
                <a:latin typeface="Söhne"/>
              </a:rPr>
              <a:t>2.5 Design and Implementation Constraints</a:t>
            </a:r>
          </a:p>
          <a:p>
            <a:pPr algn="l">
              <a:spcAft>
                <a:spcPts val="600"/>
              </a:spcAft>
            </a:pPr>
            <a:r>
              <a:rPr lang="en-US" sz="1400" b="0" i="0">
                <a:solidFill>
                  <a:srgbClr val="374151"/>
                </a:solidFill>
                <a:effectLst/>
                <a:latin typeface="Söhne"/>
              </a:rPr>
              <a:t>User Registration and Authentication: Secure sign-up and login using Firebase Authentication, supporting email/password and social logins.</a:t>
            </a:r>
          </a:p>
          <a:p>
            <a:pPr marL="285750" indent="-285750" algn="l">
              <a:spcAft>
                <a:spcPts val="600"/>
              </a:spcAft>
              <a:buFont typeface="Wingdings" panose="05000000000000000000" pitchFamily="2" charset="2"/>
              <a:buChar char="§"/>
            </a:pPr>
            <a:r>
              <a:rPr lang="en-US" sz="1400" b="0" i="0">
                <a:solidFill>
                  <a:srgbClr val="374151"/>
                </a:solidFill>
                <a:effectLst/>
                <a:latin typeface="Söhne"/>
              </a:rPr>
              <a:t>The application must comply with data protection regulations.</a:t>
            </a:r>
          </a:p>
          <a:p>
            <a:pPr marL="285750" indent="-285750" algn="l">
              <a:spcAft>
                <a:spcPts val="600"/>
              </a:spcAft>
              <a:buFont typeface="Wingdings" panose="05000000000000000000" pitchFamily="2" charset="2"/>
              <a:buChar char="§"/>
            </a:pPr>
            <a:r>
              <a:rPr lang="en-US" sz="1400" b="0" i="0">
                <a:solidFill>
                  <a:srgbClr val="374151"/>
                </a:solidFill>
                <a:effectLst/>
                <a:latin typeface="Söhne"/>
              </a:rPr>
              <a:t>Firebase Authentication will be the sole method for user authentication.</a:t>
            </a:r>
          </a:p>
          <a:p>
            <a:pPr marL="285750" indent="-285750" algn="l">
              <a:spcAft>
                <a:spcPts val="600"/>
              </a:spcAft>
              <a:buFont typeface="Wingdings" panose="05000000000000000000" pitchFamily="2" charset="2"/>
              <a:buChar char="§"/>
            </a:pPr>
            <a:r>
              <a:rPr lang="en-US" sz="1400" b="0" i="0">
                <a:solidFill>
                  <a:srgbClr val="374151"/>
                </a:solidFill>
                <a:effectLst/>
                <a:latin typeface="Söhne"/>
              </a:rPr>
              <a:t>The system should be scalable to accommodate growing user bases.</a:t>
            </a:r>
          </a:p>
          <a:p>
            <a:pPr marL="285750" indent="-285750" algn="l">
              <a:spcAft>
                <a:spcPts val="600"/>
              </a:spcAft>
              <a:buFont typeface="Wingdings" panose="05000000000000000000" pitchFamily="2" charset="2"/>
              <a:buChar char="§"/>
            </a:pPr>
            <a:r>
              <a:rPr lang="en-US" sz="1400" b="0" i="0">
                <a:solidFill>
                  <a:srgbClr val="374151"/>
                </a:solidFill>
                <a:effectLst/>
                <a:latin typeface="Söhne"/>
              </a:rPr>
              <a:t>All components must be responsive and accessible.</a:t>
            </a:r>
            <a:endParaRPr lang="en-US" sz="1400" b="1" i="0">
              <a:solidFill>
                <a:srgbClr val="374151"/>
              </a:solidFill>
              <a:effectLst/>
              <a:latin typeface="Söhne"/>
            </a:endParaRPr>
          </a:p>
        </p:txBody>
      </p:sp>
      <p:sp>
        <p:nvSpPr>
          <p:cNvPr id="2" name="TextBox 1">
            <a:extLst>
              <a:ext uri="{FF2B5EF4-FFF2-40B4-BE49-F238E27FC236}">
                <a16:creationId xmlns:a16="http://schemas.microsoft.com/office/drawing/2014/main" id="{872CC9FA-042C-3E9C-FC43-B04D89238235}"/>
              </a:ext>
            </a:extLst>
          </p:cNvPr>
          <p:cNvSpPr txBox="1"/>
          <p:nvPr/>
        </p:nvSpPr>
        <p:spPr>
          <a:xfrm>
            <a:off x="244184" y="3896409"/>
            <a:ext cx="6369628" cy="1831271"/>
          </a:xfrm>
          <a:prstGeom prst="rect">
            <a:avLst/>
          </a:prstGeom>
          <a:noFill/>
        </p:spPr>
        <p:txBody>
          <a:bodyPr wrap="square">
            <a:spAutoFit/>
          </a:bodyPr>
          <a:lstStyle/>
          <a:p>
            <a:pPr algn="l">
              <a:spcAft>
                <a:spcPts val="600"/>
              </a:spcAft>
            </a:pPr>
            <a:r>
              <a:rPr lang="en-US" b="1" i="0">
                <a:solidFill>
                  <a:schemeClr val="tx2">
                    <a:lumMod val="60000"/>
                    <a:lumOff val="40000"/>
                  </a:schemeClr>
                </a:solidFill>
                <a:effectLst/>
                <a:latin typeface="Söhne"/>
              </a:rPr>
              <a:t>2.4 Operating Environment</a:t>
            </a:r>
          </a:p>
          <a:p>
            <a:pPr algn="l">
              <a:spcAft>
                <a:spcPts val="600"/>
              </a:spcAft>
            </a:pPr>
            <a:r>
              <a:rPr lang="en-US" sz="1400" b="1" i="0">
                <a:solidFill>
                  <a:srgbClr val="374151"/>
                </a:solidFill>
                <a:effectLst/>
                <a:latin typeface="Söhne"/>
              </a:rPr>
              <a:t>Client Side</a:t>
            </a:r>
            <a:r>
              <a:rPr lang="en-US" sz="1400" i="0">
                <a:solidFill>
                  <a:srgbClr val="374151"/>
                </a:solidFill>
                <a:effectLst/>
                <a:latin typeface="Söhne"/>
              </a:rPr>
              <a:t>: Modern web browsers (Chrome, Firefox, Safari, Edge).</a:t>
            </a:r>
          </a:p>
          <a:p>
            <a:pPr algn="l">
              <a:spcAft>
                <a:spcPts val="600"/>
              </a:spcAft>
            </a:pPr>
            <a:r>
              <a:rPr lang="en-US" sz="1400" b="1" i="0">
                <a:solidFill>
                  <a:srgbClr val="374151"/>
                </a:solidFill>
                <a:effectLst/>
                <a:latin typeface="Söhne"/>
              </a:rPr>
              <a:t>Server Side</a:t>
            </a:r>
            <a:r>
              <a:rPr lang="en-US" sz="1400" i="0">
                <a:solidFill>
                  <a:srgbClr val="374151"/>
                </a:solidFill>
                <a:effectLst/>
                <a:latin typeface="Söhne"/>
              </a:rPr>
              <a:t>: Node.js runtime environment.</a:t>
            </a:r>
          </a:p>
          <a:p>
            <a:pPr algn="l">
              <a:spcAft>
                <a:spcPts val="600"/>
              </a:spcAft>
            </a:pPr>
            <a:r>
              <a:rPr lang="en-US" sz="1400" b="1" i="0">
                <a:solidFill>
                  <a:srgbClr val="374151"/>
                </a:solidFill>
                <a:effectLst/>
                <a:latin typeface="Söhne"/>
              </a:rPr>
              <a:t>Database</a:t>
            </a:r>
            <a:r>
              <a:rPr lang="en-US" sz="1400" i="0">
                <a:solidFill>
                  <a:srgbClr val="374151"/>
                </a:solidFill>
                <a:effectLst/>
                <a:latin typeface="Söhne"/>
              </a:rPr>
              <a:t>: MongoDB Atlas.</a:t>
            </a:r>
          </a:p>
          <a:p>
            <a:pPr algn="l">
              <a:spcAft>
                <a:spcPts val="600"/>
              </a:spcAft>
            </a:pPr>
            <a:r>
              <a:rPr lang="en-US" sz="1400" b="1" i="0">
                <a:solidFill>
                  <a:srgbClr val="374151"/>
                </a:solidFill>
                <a:effectLst/>
                <a:latin typeface="Söhne"/>
              </a:rPr>
              <a:t>Authentication</a:t>
            </a:r>
            <a:r>
              <a:rPr lang="en-US" sz="1400" i="0">
                <a:solidFill>
                  <a:srgbClr val="374151"/>
                </a:solidFill>
                <a:effectLst/>
                <a:latin typeface="Söhne"/>
              </a:rPr>
              <a:t>: Firebase Authentication.</a:t>
            </a:r>
          </a:p>
          <a:p>
            <a:pPr algn="l">
              <a:spcAft>
                <a:spcPts val="600"/>
              </a:spcAft>
            </a:pPr>
            <a:r>
              <a:rPr lang="en-US" sz="1400" b="1" i="0">
                <a:solidFill>
                  <a:srgbClr val="374151"/>
                </a:solidFill>
                <a:effectLst/>
                <a:latin typeface="Söhne"/>
              </a:rPr>
              <a:t>Hosting</a:t>
            </a:r>
            <a:r>
              <a:rPr lang="en-US" sz="1400" i="0">
                <a:solidFill>
                  <a:srgbClr val="374151"/>
                </a:solidFill>
                <a:effectLst/>
                <a:latin typeface="Söhne"/>
              </a:rPr>
              <a:t>: Cloud-based hosting services.</a:t>
            </a:r>
          </a:p>
        </p:txBody>
      </p:sp>
    </p:spTree>
    <p:extLst>
      <p:ext uri="{BB962C8B-B14F-4D97-AF65-F5344CB8AC3E}">
        <p14:creationId xmlns:p14="http://schemas.microsoft.com/office/powerpoint/2010/main" val="2492026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7CF360-DCF4-B4B8-95A9-DB6A0F9146D4}"/>
            </a:ext>
          </a:extLst>
        </p:cNvPr>
        <p:cNvGrpSpPr/>
        <p:nvPr/>
      </p:nvGrpSpPr>
      <p:grpSpPr>
        <a:xfrm>
          <a:off x="0" y="0"/>
          <a:ext cx="0" cy="0"/>
          <a:chOff x="0" y="0"/>
          <a:chExt cx="0" cy="0"/>
        </a:xfrm>
      </p:grpSpPr>
      <p:sp>
        <p:nvSpPr>
          <p:cNvPr id="27" name="TextBox 26">
            <a:extLst>
              <a:ext uri="{FF2B5EF4-FFF2-40B4-BE49-F238E27FC236}">
                <a16:creationId xmlns:a16="http://schemas.microsoft.com/office/drawing/2014/main" id="{A9B6A64A-F65A-4549-9781-77C739827460}"/>
              </a:ext>
            </a:extLst>
          </p:cNvPr>
          <p:cNvSpPr txBox="1"/>
          <p:nvPr/>
        </p:nvSpPr>
        <p:spPr>
          <a:xfrm>
            <a:off x="244184" y="340035"/>
            <a:ext cx="6369628" cy="1246495"/>
          </a:xfrm>
          <a:prstGeom prst="rect">
            <a:avLst/>
          </a:prstGeom>
          <a:noFill/>
        </p:spPr>
        <p:txBody>
          <a:bodyPr wrap="square">
            <a:spAutoFit/>
          </a:bodyPr>
          <a:lstStyle/>
          <a:p>
            <a:pPr algn="l">
              <a:spcAft>
                <a:spcPts val="600"/>
              </a:spcAft>
            </a:pPr>
            <a:r>
              <a:rPr lang="en-US" b="1" i="0">
                <a:solidFill>
                  <a:schemeClr val="tx2">
                    <a:lumMod val="60000"/>
                    <a:lumOff val="40000"/>
                  </a:schemeClr>
                </a:solidFill>
                <a:effectLst/>
                <a:latin typeface="Söhne"/>
              </a:rPr>
              <a:t>2.6 Assumptions and Dependencies</a:t>
            </a:r>
          </a:p>
          <a:p>
            <a:pPr marL="285750" indent="-285750" algn="l">
              <a:spcAft>
                <a:spcPts val="600"/>
              </a:spcAft>
              <a:buFont typeface="Arial" panose="020B0604020202020204" pitchFamily="34" charset="0"/>
              <a:buChar char="•"/>
            </a:pPr>
            <a:r>
              <a:rPr lang="en-US" sz="1400" b="0" i="0">
                <a:solidFill>
                  <a:srgbClr val="374151"/>
                </a:solidFill>
                <a:effectLst/>
                <a:latin typeface="Söhne"/>
              </a:rPr>
              <a:t>Users have access to stable internet connections.</a:t>
            </a:r>
          </a:p>
          <a:p>
            <a:pPr marL="285750" indent="-285750" algn="l">
              <a:spcAft>
                <a:spcPts val="600"/>
              </a:spcAft>
              <a:buFont typeface="Arial" panose="020B0604020202020204" pitchFamily="34" charset="0"/>
              <a:buChar char="•"/>
            </a:pPr>
            <a:r>
              <a:rPr lang="en-US" sz="1400" b="0" i="0">
                <a:solidFill>
                  <a:srgbClr val="374151"/>
                </a:solidFill>
                <a:effectLst/>
                <a:latin typeface="Söhne"/>
              </a:rPr>
              <a:t>Firebase services are operational and accessible.</a:t>
            </a:r>
          </a:p>
          <a:p>
            <a:pPr marL="285750" indent="-285750" algn="l">
              <a:spcAft>
                <a:spcPts val="600"/>
              </a:spcAft>
              <a:buFont typeface="Arial" panose="020B0604020202020204" pitchFamily="34" charset="0"/>
              <a:buChar char="•"/>
            </a:pPr>
            <a:r>
              <a:rPr lang="en-US" sz="1400" b="0" i="0">
                <a:solidFill>
                  <a:srgbClr val="374151"/>
                </a:solidFill>
                <a:effectLst/>
                <a:latin typeface="Söhne"/>
              </a:rPr>
              <a:t>Third-party services (e.g., payment gateways) are integrated successfully.</a:t>
            </a:r>
            <a:endParaRPr lang="en-US" sz="1400" b="1" i="0">
              <a:solidFill>
                <a:srgbClr val="374151"/>
              </a:solidFill>
              <a:effectLst/>
              <a:latin typeface="Söhne"/>
            </a:endParaRPr>
          </a:p>
        </p:txBody>
      </p:sp>
      <p:sp>
        <p:nvSpPr>
          <p:cNvPr id="4" name="TextBox 3">
            <a:extLst>
              <a:ext uri="{FF2B5EF4-FFF2-40B4-BE49-F238E27FC236}">
                <a16:creationId xmlns:a16="http://schemas.microsoft.com/office/drawing/2014/main" id="{DBACF787-CC0D-63E8-C0CC-677DE2B20A48}"/>
              </a:ext>
            </a:extLst>
          </p:cNvPr>
          <p:cNvSpPr txBox="1"/>
          <p:nvPr/>
        </p:nvSpPr>
        <p:spPr>
          <a:xfrm>
            <a:off x="244184" y="1782054"/>
            <a:ext cx="6369628" cy="1661993"/>
          </a:xfrm>
          <a:prstGeom prst="rect">
            <a:avLst/>
          </a:prstGeom>
          <a:noFill/>
        </p:spPr>
        <p:txBody>
          <a:bodyPr wrap="square">
            <a:spAutoFit/>
          </a:bodyPr>
          <a:lstStyle/>
          <a:p>
            <a:pPr algn="l">
              <a:spcAft>
                <a:spcPts val="600"/>
              </a:spcAft>
            </a:pPr>
            <a:r>
              <a:rPr lang="en-US" sz="2000" b="1">
                <a:solidFill>
                  <a:schemeClr val="tx2">
                    <a:lumMod val="60000"/>
                    <a:lumOff val="40000"/>
                  </a:schemeClr>
                </a:solidFill>
                <a:latin typeface="Söhne"/>
              </a:rPr>
              <a:t>3</a:t>
            </a:r>
            <a:r>
              <a:rPr lang="en-US" sz="2000" b="1" i="0">
                <a:solidFill>
                  <a:schemeClr val="tx2">
                    <a:lumMod val="60000"/>
                    <a:lumOff val="40000"/>
                  </a:schemeClr>
                </a:solidFill>
                <a:effectLst/>
                <a:latin typeface="Söhne"/>
              </a:rPr>
              <a:t>. System Features</a:t>
            </a:r>
          </a:p>
          <a:p>
            <a:pPr algn="l">
              <a:spcAft>
                <a:spcPts val="600"/>
              </a:spcAft>
            </a:pPr>
            <a:r>
              <a:rPr lang="en-US" b="1" i="0">
                <a:solidFill>
                  <a:schemeClr val="tx2">
                    <a:lumMod val="60000"/>
                    <a:lumOff val="40000"/>
                  </a:schemeClr>
                </a:solidFill>
                <a:effectLst/>
                <a:latin typeface="Söhne"/>
              </a:rPr>
              <a:t>3.1 Functional Requirements</a:t>
            </a:r>
          </a:p>
          <a:p>
            <a:pPr>
              <a:spcAft>
                <a:spcPts val="600"/>
              </a:spcAft>
            </a:pPr>
            <a:r>
              <a:rPr lang="en-US" sz="1600" b="1" i="0">
                <a:solidFill>
                  <a:schemeClr val="tx2">
                    <a:lumMod val="60000"/>
                    <a:lumOff val="40000"/>
                  </a:schemeClr>
                </a:solidFill>
                <a:effectLst/>
                <a:latin typeface="Söhne"/>
              </a:rPr>
              <a:t>3.1.1 User Authentication</a:t>
            </a:r>
            <a:endParaRPr lang="en-US" b="1" i="0">
              <a:solidFill>
                <a:schemeClr val="tx2">
                  <a:lumMod val="60000"/>
                  <a:lumOff val="40000"/>
                </a:schemeClr>
              </a:solidFill>
              <a:effectLst/>
              <a:latin typeface="Söhne"/>
            </a:endParaRPr>
          </a:p>
          <a:p>
            <a:pPr marL="285750" indent="-285750" algn="l">
              <a:spcAft>
                <a:spcPts val="600"/>
              </a:spcAft>
              <a:buFont typeface="Arial" panose="020B0604020202020204" pitchFamily="34" charset="0"/>
              <a:buChar char="•"/>
            </a:pPr>
            <a:r>
              <a:rPr lang="en-US" sz="1400" b="0" i="0">
                <a:solidFill>
                  <a:srgbClr val="374151"/>
                </a:solidFill>
                <a:effectLst/>
                <a:latin typeface="Söhne"/>
              </a:rPr>
              <a:t>The system shall allow users to register and log in using Firebase Authentication.</a:t>
            </a:r>
          </a:p>
          <a:p>
            <a:pPr marL="285750" indent="-285750" algn="l">
              <a:spcAft>
                <a:spcPts val="600"/>
              </a:spcAft>
              <a:buFont typeface="Arial" panose="020B0604020202020204" pitchFamily="34" charset="0"/>
              <a:buChar char="•"/>
            </a:pPr>
            <a:r>
              <a:rPr lang="en-US" sz="1400" b="0" i="0">
                <a:solidFill>
                  <a:srgbClr val="374151"/>
                </a:solidFill>
                <a:effectLst/>
                <a:latin typeface="Söhne"/>
              </a:rPr>
              <a:t>Users shall be able to reset their passwords via email.</a:t>
            </a:r>
            <a:endParaRPr lang="en-US" sz="1400" b="1" i="0">
              <a:solidFill>
                <a:srgbClr val="374151"/>
              </a:solidFill>
              <a:effectLst/>
              <a:latin typeface="Söhne"/>
            </a:endParaRPr>
          </a:p>
        </p:txBody>
      </p:sp>
      <p:pic>
        <p:nvPicPr>
          <p:cNvPr id="6" name="Picture 5">
            <a:extLst>
              <a:ext uri="{FF2B5EF4-FFF2-40B4-BE49-F238E27FC236}">
                <a16:creationId xmlns:a16="http://schemas.microsoft.com/office/drawing/2014/main" id="{D360D970-5D1F-9351-285D-C9C8497577D3}"/>
              </a:ext>
            </a:extLst>
          </p:cNvPr>
          <p:cNvPicPr>
            <a:picLocks noChangeAspect="1"/>
          </p:cNvPicPr>
          <p:nvPr/>
        </p:nvPicPr>
        <p:blipFill>
          <a:blip r:embed="rId2">
            <a:extLst>
              <a:ext uri="{BEBA8EAE-BF5A-486C-A8C5-ECC9F3942E4B}">
                <a14:imgProps xmlns:a14="http://schemas.microsoft.com/office/drawing/2010/main">
                  <a14:imgLayer r:embed="rId3">
                    <a14:imgEffect>
                      <a14:artisticChalkSketch/>
                    </a14:imgEffect>
                  </a14:imgLayer>
                </a14:imgProps>
              </a:ext>
            </a:extLst>
          </a:blip>
          <a:stretch>
            <a:fillRect/>
          </a:stretch>
        </p:blipFill>
        <p:spPr>
          <a:xfrm>
            <a:off x="0" y="8686800"/>
            <a:ext cx="6858000" cy="457200"/>
          </a:xfrm>
          <a:prstGeom prst="rect">
            <a:avLst/>
          </a:prstGeom>
        </p:spPr>
      </p:pic>
      <p:sp>
        <p:nvSpPr>
          <p:cNvPr id="8" name="TextBox 7">
            <a:extLst>
              <a:ext uri="{FF2B5EF4-FFF2-40B4-BE49-F238E27FC236}">
                <a16:creationId xmlns:a16="http://schemas.microsoft.com/office/drawing/2014/main" id="{35412305-680C-C792-C2B1-365A6DDA7B65}"/>
              </a:ext>
            </a:extLst>
          </p:cNvPr>
          <p:cNvSpPr txBox="1"/>
          <p:nvPr/>
        </p:nvSpPr>
        <p:spPr>
          <a:xfrm>
            <a:off x="244184" y="3531980"/>
            <a:ext cx="6369628" cy="923330"/>
          </a:xfrm>
          <a:prstGeom prst="rect">
            <a:avLst/>
          </a:prstGeom>
          <a:noFill/>
        </p:spPr>
        <p:txBody>
          <a:bodyPr wrap="square">
            <a:spAutoFit/>
          </a:bodyPr>
          <a:lstStyle/>
          <a:p>
            <a:pPr>
              <a:spcAft>
                <a:spcPts val="600"/>
              </a:spcAft>
            </a:pPr>
            <a:r>
              <a:rPr lang="en-US" sz="1600" b="1" i="0">
                <a:solidFill>
                  <a:schemeClr val="tx2">
                    <a:lumMod val="60000"/>
                    <a:lumOff val="40000"/>
                  </a:schemeClr>
                </a:solidFill>
                <a:effectLst/>
                <a:latin typeface="Söhne"/>
              </a:rPr>
              <a:t>3.1.2 Shop Management</a:t>
            </a:r>
          </a:p>
          <a:p>
            <a:pPr marL="285750" indent="-285750">
              <a:spcAft>
                <a:spcPts val="600"/>
              </a:spcAft>
              <a:buFont typeface="Arial" panose="020B0604020202020204" pitchFamily="34" charset="0"/>
              <a:buChar char="•"/>
            </a:pPr>
            <a:r>
              <a:rPr lang="en-US" sz="1400" b="0" i="0">
                <a:solidFill>
                  <a:srgbClr val="374151"/>
                </a:solidFill>
                <a:effectLst/>
                <a:latin typeface="Söhne"/>
              </a:rPr>
              <a:t>Sellers shall be able to create, edit, and delete their shops.</a:t>
            </a:r>
          </a:p>
          <a:p>
            <a:pPr marL="285750" indent="-285750">
              <a:spcAft>
                <a:spcPts val="600"/>
              </a:spcAft>
              <a:buFont typeface="Arial" panose="020B0604020202020204" pitchFamily="34" charset="0"/>
              <a:buChar char="•"/>
            </a:pPr>
            <a:r>
              <a:rPr lang="en-US" sz="1400" b="0" i="0">
                <a:solidFill>
                  <a:srgbClr val="374151"/>
                </a:solidFill>
                <a:effectLst/>
                <a:latin typeface="Söhne"/>
              </a:rPr>
              <a:t>Each shop shall have a unique URL and customizable branding.</a:t>
            </a:r>
            <a:endParaRPr lang="en-US" sz="1400" b="1" i="0">
              <a:solidFill>
                <a:srgbClr val="374151"/>
              </a:solidFill>
              <a:effectLst/>
              <a:latin typeface="Söhne"/>
            </a:endParaRPr>
          </a:p>
        </p:txBody>
      </p:sp>
      <p:sp>
        <p:nvSpPr>
          <p:cNvPr id="9" name="TextBox 8">
            <a:extLst>
              <a:ext uri="{FF2B5EF4-FFF2-40B4-BE49-F238E27FC236}">
                <a16:creationId xmlns:a16="http://schemas.microsoft.com/office/drawing/2014/main" id="{A3D03F18-F5CC-60CE-B5AB-A0AA471B1914}"/>
              </a:ext>
            </a:extLst>
          </p:cNvPr>
          <p:cNvSpPr txBox="1"/>
          <p:nvPr/>
        </p:nvSpPr>
        <p:spPr>
          <a:xfrm>
            <a:off x="244184" y="4572000"/>
            <a:ext cx="6369628" cy="923330"/>
          </a:xfrm>
          <a:prstGeom prst="rect">
            <a:avLst/>
          </a:prstGeom>
          <a:noFill/>
        </p:spPr>
        <p:txBody>
          <a:bodyPr wrap="square">
            <a:spAutoFit/>
          </a:bodyPr>
          <a:lstStyle/>
          <a:p>
            <a:pPr>
              <a:spcAft>
                <a:spcPts val="600"/>
              </a:spcAft>
            </a:pPr>
            <a:r>
              <a:rPr lang="en-US" sz="1600" b="1" i="0">
                <a:solidFill>
                  <a:schemeClr val="tx2">
                    <a:lumMod val="60000"/>
                    <a:lumOff val="40000"/>
                  </a:schemeClr>
                </a:solidFill>
                <a:effectLst/>
                <a:latin typeface="Söhne"/>
              </a:rPr>
              <a:t>3.1.3 Product Listings</a:t>
            </a:r>
          </a:p>
          <a:p>
            <a:pPr marL="285750" indent="-285750">
              <a:spcAft>
                <a:spcPts val="600"/>
              </a:spcAft>
              <a:buFont typeface="Arial" panose="020B0604020202020204" pitchFamily="34" charset="0"/>
              <a:buChar char="•"/>
            </a:pPr>
            <a:r>
              <a:rPr lang="en-US" sz="1400" b="0" i="0">
                <a:solidFill>
                  <a:srgbClr val="374151"/>
                </a:solidFill>
                <a:effectLst/>
                <a:latin typeface="Söhne"/>
              </a:rPr>
              <a:t>Sellers shall be able to add, edit, and remove products.</a:t>
            </a:r>
          </a:p>
          <a:p>
            <a:pPr marL="285750" indent="-285750">
              <a:spcAft>
                <a:spcPts val="600"/>
              </a:spcAft>
              <a:buFont typeface="Arial" panose="020B0604020202020204" pitchFamily="34" charset="0"/>
              <a:buChar char="•"/>
            </a:pPr>
            <a:r>
              <a:rPr lang="en-US" sz="1400" b="0" i="0">
                <a:solidFill>
                  <a:srgbClr val="374151"/>
                </a:solidFill>
                <a:effectLst/>
                <a:latin typeface="Söhne"/>
              </a:rPr>
              <a:t>Product details shall include images, descriptions, prices, and stock levels.</a:t>
            </a:r>
            <a:endParaRPr lang="en-US" sz="1400" b="1" i="0">
              <a:solidFill>
                <a:srgbClr val="374151"/>
              </a:solidFill>
              <a:effectLst/>
              <a:latin typeface="Söhne"/>
            </a:endParaRPr>
          </a:p>
        </p:txBody>
      </p:sp>
      <p:sp>
        <p:nvSpPr>
          <p:cNvPr id="10" name="TextBox 9">
            <a:extLst>
              <a:ext uri="{FF2B5EF4-FFF2-40B4-BE49-F238E27FC236}">
                <a16:creationId xmlns:a16="http://schemas.microsoft.com/office/drawing/2014/main" id="{C0DBD894-1938-8CD6-E67E-5305780DD135}"/>
              </a:ext>
            </a:extLst>
          </p:cNvPr>
          <p:cNvSpPr txBox="1"/>
          <p:nvPr/>
        </p:nvSpPr>
        <p:spPr>
          <a:xfrm>
            <a:off x="244184" y="5601538"/>
            <a:ext cx="6369628" cy="923330"/>
          </a:xfrm>
          <a:prstGeom prst="rect">
            <a:avLst/>
          </a:prstGeom>
          <a:noFill/>
        </p:spPr>
        <p:txBody>
          <a:bodyPr wrap="square">
            <a:spAutoFit/>
          </a:bodyPr>
          <a:lstStyle/>
          <a:p>
            <a:pPr>
              <a:spcAft>
                <a:spcPts val="600"/>
              </a:spcAft>
            </a:pPr>
            <a:r>
              <a:rPr lang="en-US" sz="1600" b="1" i="0">
                <a:solidFill>
                  <a:schemeClr val="tx2">
                    <a:lumMod val="60000"/>
                    <a:lumOff val="40000"/>
                  </a:schemeClr>
                </a:solidFill>
                <a:effectLst/>
                <a:latin typeface="Söhne"/>
              </a:rPr>
              <a:t>3.1.4 Shopping Cart and Checkout</a:t>
            </a:r>
          </a:p>
          <a:p>
            <a:pPr marL="285750" indent="-285750">
              <a:spcAft>
                <a:spcPts val="600"/>
              </a:spcAft>
              <a:buFont typeface="Arial" panose="020B0604020202020204" pitchFamily="34" charset="0"/>
              <a:buChar char="•"/>
            </a:pPr>
            <a:r>
              <a:rPr lang="en-US" sz="1400" b="0" i="0">
                <a:solidFill>
                  <a:srgbClr val="374151"/>
                </a:solidFill>
                <a:effectLst/>
                <a:latin typeface="Söhne"/>
              </a:rPr>
              <a:t>Buyers shall be able to add products to a shopping cart.</a:t>
            </a:r>
          </a:p>
          <a:p>
            <a:pPr marL="285750" indent="-285750">
              <a:spcAft>
                <a:spcPts val="600"/>
              </a:spcAft>
              <a:buFont typeface="Arial" panose="020B0604020202020204" pitchFamily="34" charset="0"/>
              <a:buChar char="•"/>
            </a:pPr>
            <a:r>
              <a:rPr lang="en-US" sz="1400" b="0" i="0">
                <a:solidFill>
                  <a:srgbClr val="374151"/>
                </a:solidFill>
                <a:effectLst/>
                <a:latin typeface="Söhne"/>
              </a:rPr>
              <a:t>The system shall facilitate a secure checkout process.</a:t>
            </a:r>
            <a:endParaRPr lang="en-US" sz="1400" b="1" i="0">
              <a:solidFill>
                <a:srgbClr val="374151"/>
              </a:solidFill>
              <a:effectLst/>
              <a:latin typeface="Söhne"/>
            </a:endParaRPr>
          </a:p>
        </p:txBody>
      </p:sp>
      <p:sp>
        <p:nvSpPr>
          <p:cNvPr id="11" name="TextBox 10">
            <a:extLst>
              <a:ext uri="{FF2B5EF4-FFF2-40B4-BE49-F238E27FC236}">
                <a16:creationId xmlns:a16="http://schemas.microsoft.com/office/drawing/2014/main" id="{5F28E326-BB9C-DC71-EE77-D72707E5441F}"/>
              </a:ext>
            </a:extLst>
          </p:cNvPr>
          <p:cNvSpPr txBox="1"/>
          <p:nvPr/>
        </p:nvSpPr>
        <p:spPr>
          <a:xfrm>
            <a:off x="244184" y="6629400"/>
            <a:ext cx="6369628" cy="923330"/>
          </a:xfrm>
          <a:prstGeom prst="rect">
            <a:avLst/>
          </a:prstGeom>
          <a:noFill/>
        </p:spPr>
        <p:txBody>
          <a:bodyPr wrap="square">
            <a:spAutoFit/>
          </a:bodyPr>
          <a:lstStyle/>
          <a:p>
            <a:pPr>
              <a:spcAft>
                <a:spcPts val="600"/>
              </a:spcAft>
            </a:pPr>
            <a:r>
              <a:rPr lang="en-US" sz="1600" b="1" i="0">
                <a:solidFill>
                  <a:schemeClr val="tx2">
                    <a:lumMod val="60000"/>
                    <a:lumOff val="40000"/>
                  </a:schemeClr>
                </a:solidFill>
                <a:effectLst/>
                <a:latin typeface="Söhne"/>
              </a:rPr>
              <a:t>3.1.5 Order Management</a:t>
            </a:r>
          </a:p>
          <a:p>
            <a:pPr marL="285750" indent="-285750">
              <a:spcAft>
                <a:spcPts val="600"/>
              </a:spcAft>
              <a:buFont typeface="Arial" panose="020B0604020202020204" pitchFamily="34" charset="0"/>
              <a:buChar char="•"/>
            </a:pPr>
            <a:r>
              <a:rPr lang="en-US" sz="1400" b="0" i="0">
                <a:solidFill>
                  <a:srgbClr val="374151"/>
                </a:solidFill>
                <a:effectLst/>
                <a:latin typeface="Söhne"/>
              </a:rPr>
              <a:t>Sellers shall be able to view and manage incoming orders.</a:t>
            </a:r>
          </a:p>
          <a:p>
            <a:pPr marL="285750" indent="-285750">
              <a:spcAft>
                <a:spcPts val="600"/>
              </a:spcAft>
              <a:buFont typeface="Arial" panose="020B0604020202020204" pitchFamily="34" charset="0"/>
              <a:buChar char="•"/>
            </a:pPr>
            <a:r>
              <a:rPr lang="en-US" sz="1400" b="0" i="0">
                <a:solidFill>
                  <a:srgbClr val="374151"/>
                </a:solidFill>
                <a:effectLst/>
                <a:latin typeface="Söhne"/>
              </a:rPr>
              <a:t>Buyers shall be able to track the status of their orders.</a:t>
            </a:r>
            <a:endParaRPr lang="en-US" sz="1400" b="1" i="0">
              <a:solidFill>
                <a:srgbClr val="374151"/>
              </a:solidFill>
              <a:effectLst/>
              <a:latin typeface="Söhne"/>
            </a:endParaRPr>
          </a:p>
        </p:txBody>
      </p:sp>
      <p:sp>
        <p:nvSpPr>
          <p:cNvPr id="12" name="TextBox 11">
            <a:extLst>
              <a:ext uri="{FF2B5EF4-FFF2-40B4-BE49-F238E27FC236}">
                <a16:creationId xmlns:a16="http://schemas.microsoft.com/office/drawing/2014/main" id="{85DE62F8-4291-425E-63E6-A7B033C4AAE7}"/>
              </a:ext>
            </a:extLst>
          </p:cNvPr>
          <p:cNvSpPr txBox="1"/>
          <p:nvPr/>
        </p:nvSpPr>
        <p:spPr>
          <a:xfrm>
            <a:off x="244184" y="7646780"/>
            <a:ext cx="6369628" cy="630942"/>
          </a:xfrm>
          <a:prstGeom prst="rect">
            <a:avLst/>
          </a:prstGeom>
          <a:noFill/>
        </p:spPr>
        <p:txBody>
          <a:bodyPr wrap="square">
            <a:spAutoFit/>
          </a:bodyPr>
          <a:lstStyle/>
          <a:p>
            <a:pPr>
              <a:spcAft>
                <a:spcPts val="600"/>
              </a:spcAft>
            </a:pPr>
            <a:r>
              <a:rPr lang="en-US" sz="1600" b="1" i="0">
                <a:solidFill>
                  <a:schemeClr val="tx2">
                    <a:lumMod val="60000"/>
                    <a:lumOff val="40000"/>
                  </a:schemeClr>
                </a:solidFill>
                <a:effectLst/>
                <a:latin typeface="Söhne"/>
              </a:rPr>
              <a:t>3.1.6 Messaging System</a:t>
            </a:r>
          </a:p>
          <a:p>
            <a:pPr marL="285750" indent="-285750">
              <a:spcAft>
                <a:spcPts val="600"/>
              </a:spcAft>
              <a:buFont typeface="Arial" panose="020B0604020202020204" pitchFamily="34" charset="0"/>
              <a:buChar char="•"/>
            </a:pPr>
            <a:r>
              <a:rPr lang="en-US" sz="1400" b="0" i="0">
                <a:solidFill>
                  <a:srgbClr val="374151"/>
                </a:solidFill>
                <a:effectLst/>
                <a:latin typeface="Söhne"/>
              </a:rPr>
              <a:t>The system shall provide real-time messaging between buyers and sellers.</a:t>
            </a:r>
            <a:endParaRPr lang="en-US" sz="1400" b="1" i="0">
              <a:solidFill>
                <a:srgbClr val="374151"/>
              </a:solidFill>
              <a:effectLst/>
              <a:latin typeface="Söhne"/>
            </a:endParaRPr>
          </a:p>
        </p:txBody>
      </p:sp>
    </p:spTree>
    <p:extLst>
      <p:ext uri="{BB962C8B-B14F-4D97-AF65-F5344CB8AC3E}">
        <p14:creationId xmlns:p14="http://schemas.microsoft.com/office/powerpoint/2010/main" val="2561046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B69487B-BC61-44DB-AAAA-E44C5AED7D6B}"/>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DD4E4909-8113-8F2E-0415-466AE07F9ECB}"/>
              </a:ext>
            </a:extLst>
          </p:cNvPr>
          <p:cNvPicPr>
            <a:picLocks noChangeAspect="1"/>
          </p:cNvPicPr>
          <p:nvPr/>
        </p:nvPicPr>
        <p:blipFill>
          <a:blip r:embed="rId2">
            <a:extLst>
              <a:ext uri="{BEBA8EAE-BF5A-486C-A8C5-ECC9F3942E4B}">
                <a14:imgProps xmlns:a14="http://schemas.microsoft.com/office/drawing/2010/main">
                  <a14:imgLayer r:embed="rId3">
                    <a14:imgEffect>
                      <a14:artisticChalkSketch/>
                    </a14:imgEffect>
                  </a14:imgLayer>
                </a14:imgProps>
              </a:ext>
            </a:extLst>
          </a:blip>
          <a:stretch>
            <a:fillRect/>
          </a:stretch>
        </p:blipFill>
        <p:spPr>
          <a:xfrm>
            <a:off x="0" y="8686800"/>
            <a:ext cx="6858000" cy="457200"/>
          </a:xfrm>
          <a:prstGeom prst="rect">
            <a:avLst/>
          </a:prstGeom>
        </p:spPr>
      </p:pic>
      <p:sp>
        <p:nvSpPr>
          <p:cNvPr id="13" name="TextBox 12">
            <a:extLst>
              <a:ext uri="{FF2B5EF4-FFF2-40B4-BE49-F238E27FC236}">
                <a16:creationId xmlns:a16="http://schemas.microsoft.com/office/drawing/2014/main" id="{0F6FC807-B547-2088-346B-743CEFD0FD1C}"/>
              </a:ext>
            </a:extLst>
          </p:cNvPr>
          <p:cNvSpPr txBox="1"/>
          <p:nvPr/>
        </p:nvSpPr>
        <p:spPr>
          <a:xfrm>
            <a:off x="244184" y="294410"/>
            <a:ext cx="6369628" cy="630942"/>
          </a:xfrm>
          <a:prstGeom prst="rect">
            <a:avLst/>
          </a:prstGeom>
          <a:noFill/>
        </p:spPr>
        <p:txBody>
          <a:bodyPr wrap="square">
            <a:spAutoFit/>
          </a:bodyPr>
          <a:lstStyle/>
          <a:p>
            <a:pPr>
              <a:spcAft>
                <a:spcPts val="600"/>
              </a:spcAft>
            </a:pPr>
            <a:r>
              <a:rPr lang="en-US" sz="1600" b="1" i="0">
                <a:solidFill>
                  <a:schemeClr val="tx2">
                    <a:lumMod val="60000"/>
                    <a:lumOff val="40000"/>
                  </a:schemeClr>
                </a:solidFill>
                <a:effectLst/>
                <a:latin typeface="Söhne"/>
              </a:rPr>
              <a:t>3.1.7 Reviews and Ratings</a:t>
            </a:r>
          </a:p>
          <a:p>
            <a:pPr marL="285750" indent="-285750">
              <a:spcAft>
                <a:spcPts val="600"/>
              </a:spcAft>
              <a:buFont typeface="Arial" panose="020B0604020202020204" pitchFamily="34" charset="0"/>
              <a:buChar char="•"/>
            </a:pPr>
            <a:r>
              <a:rPr lang="en-US" sz="1400" b="0" i="0">
                <a:solidFill>
                  <a:srgbClr val="374151"/>
                </a:solidFill>
                <a:effectLst/>
                <a:latin typeface="Söhne"/>
              </a:rPr>
              <a:t>Buyers shall be able to leave reviews and ratings for products and sellers.</a:t>
            </a:r>
            <a:endParaRPr lang="en-US" sz="1400" b="1" i="0">
              <a:solidFill>
                <a:srgbClr val="374151"/>
              </a:solidFill>
              <a:effectLst/>
              <a:latin typeface="Söhne"/>
            </a:endParaRPr>
          </a:p>
        </p:txBody>
      </p:sp>
      <p:sp>
        <p:nvSpPr>
          <p:cNvPr id="2" name="TextBox 1">
            <a:extLst>
              <a:ext uri="{FF2B5EF4-FFF2-40B4-BE49-F238E27FC236}">
                <a16:creationId xmlns:a16="http://schemas.microsoft.com/office/drawing/2014/main" id="{2B317068-5F44-8D6E-0595-E44D41B6DE67}"/>
              </a:ext>
            </a:extLst>
          </p:cNvPr>
          <p:cNvSpPr txBox="1"/>
          <p:nvPr/>
        </p:nvSpPr>
        <p:spPr>
          <a:xfrm>
            <a:off x="244184" y="1035307"/>
            <a:ext cx="6369628" cy="2431435"/>
          </a:xfrm>
          <a:prstGeom prst="rect">
            <a:avLst/>
          </a:prstGeom>
          <a:noFill/>
        </p:spPr>
        <p:txBody>
          <a:bodyPr wrap="square">
            <a:spAutoFit/>
          </a:bodyPr>
          <a:lstStyle/>
          <a:p>
            <a:pPr algn="l">
              <a:spcAft>
                <a:spcPts val="600"/>
              </a:spcAft>
            </a:pPr>
            <a:r>
              <a:rPr lang="en-US" sz="2000" b="1">
                <a:solidFill>
                  <a:schemeClr val="tx2">
                    <a:lumMod val="60000"/>
                    <a:lumOff val="40000"/>
                  </a:schemeClr>
                </a:solidFill>
                <a:latin typeface="Söhne"/>
              </a:rPr>
              <a:t>4</a:t>
            </a:r>
            <a:r>
              <a:rPr lang="en-US" sz="2000" b="1" i="0">
                <a:solidFill>
                  <a:schemeClr val="tx2">
                    <a:lumMod val="60000"/>
                    <a:lumOff val="40000"/>
                  </a:schemeClr>
                </a:solidFill>
                <a:effectLst/>
                <a:latin typeface="Söhne"/>
              </a:rPr>
              <a:t>. External Interface Requirements</a:t>
            </a:r>
          </a:p>
          <a:p>
            <a:pPr algn="l">
              <a:spcAft>
                <a:spcPts val="600"/>
              </a:spcAft>
            </a:pPr>
            <a:r>
              <a:rPr lang="en-US" b="1">
                <a:solidFill>
                  <a:schemeClr val="tx2">
                    <a:lumMod val="60000"/>
                    <a:lumOff val="40000"/>
                  </a:schemeClr>
                </a:solidFill>
                <a:latin typeface="Söhne"/>
              </a:rPr>
              <a:t>4</a:t>
            </a:r>
            <a:r>
              <a:rPr lang="en-US" b="1" i="0">
                <a:solidFill>
                  <a:schemeClr val="tx2">
                    <a:lumMod val="60000"/>
                    <a:lumOff val="40000"/>
                  </a:schemeClr>
                </a:solidFill>
                <a:effectLst/>
                <a:latin typeface="Söhne"/>
              </a:rPr>
              <a:t>.1 User Interfaces</a:t>
            </a:r>
          </a:p>
          <a:p>
            <a:pPr algn="l">
              <a:spcAft>
                <a:spcPts val="600"/>
              </a:spcAft>
            </a:pPr>
            <a:r>
              <a:rPr lang="en-US" sz="1400" b="0" i="0">
                <a:solidFill>
                  <a:srgbClr val="374151"/>
                </a:solidFill>
                <a:effectLst/>
                <a:latin typeface="Söhne"/>
              </a:rPr>
              <a:t>The user interface shall be intuitive and responsive, adhering to the designs specified in the Figma prototype. Key interfaces include:</a:t>
            </a:r>
          </a:p>
          <a:p>
            <a:pPr algn="l">
              <a:spcAft>
                <a:spcPts val="600"/>
              </a:spcAft>
            </a:pPr>
            <a:r>
              <a:rPr lang="en-US" sz="1400" b="1" i="0">
                <a:solidFill>
                  <a:srgbClr val="374151"/>
                </a:solidFill>
                <a:effectLst/>
                <a:latin typeface="Söhne"/>
              </a:rPr>
              <a:t>Home Page</a:t>
            </a:r>
            <a:r>
              <a:rPr lang="en-US" sz="1400" b="0" i="0">
                <a:solidFill>
                  <a:srgbClr val="374151"/>
                </a:solidFill>
                <a:effectLst/>
                <a:latin typeface="Söhne"/>
              </a:rPr>
              <a:t>: Showcasing featured products and shops.</a:t>
            </a:r>
          </a:p>
          <a:p>
            <a:pPr algn="l">
              <a:spcAft>
                <a:spcPts val="600"/>
              </a:spcAft>
            </a:pPr>
            <a:r>
              <a:rPr lang="en-US" sz="1400" b="1" i="0">
                <a:solidFill>
                  <a:srgbClr val="374151"/>
                </a:solidFill>
                <a:effectLst/>
                <a:latin typeface="Söhne"/>
              </a:rPr>
              <a:t>Shop Pages</a:t>
            </a:r>
            <a:r>
              <a:rPr lang="en-US" sz="1400" b="0" i="0">
                <a:solidFill>
                  <a:srgbClr val="374151"/>
                </a:solidFill>
                <a:effectLst/>
                <a:latin typeface="Söhne"/>
              </a:rPr>
              <a:t>: Displaying seller-specific products.</a:t>
            </a:r>
          </a:p>
          <a:p>
            <a:pPr algn="l">
              <a:spcAft>
                <a:spcPts val="600"/>
              </a:spcAft>
            </a:pPr>
            <a:r>
              <a:rPr lang="en-US" sz="1400" b="1" i="0">
                <a:solidFill>
                  <a:srgbClr val="374151"/>
                </a:solidFill>
                <a:effectLst/>
                <a:latin typeface="Söhne"/>
              </a:rPr>
              <a:t>Product Pages</a:t>
            </a:r>
            <a:r>
              <a:rPr lang="en-US" sz="1400" b="0" i="0">
                <a:solidFill>
                  <a:srgbClr val="374151"/>
                </a:solidFill>
                <a:effectLst/>
                <a:latin typeface="Söhne"/>
              </a:rPr>
              <a:t>: Detailed views of individual products.</a:t>
            </a:r>
          </a:p>
          <a:p>
            <a:pPr algn="l">
              <a:spcAft>
                <a:spcPts val="600"/>
              </a:spcAft>
            </a:pPr>
            <a:r>
              <a:rPr lang="en-US" sz="1400" b="1" i="0">
                <a:solidFill>
                  <a:srgbClr val="374151"/>
                </a:solidFill>
                <a:effectLst/>
                <a:latin typeface="Söhne"/>
              </a:rPr>
              <a:t>User Dashboards</a:t>
            </a:r>
            <a:r>
              <a:rPr lang="en-US" sz="1400" b="0" i="0">
                <a:solidFill>
                  <a:srgbClr val="374151"/>
                </a:solidFill>
                <a:effectLst/>
                <a:latin typeface="Söhne"/>
              </a:rPr>
              <a:t>: Personalized areas for buyers and sellers.</a:t>
            </a:r>
            <a:endParaRPr lang="en-US" sz="1400" b="1" i="0">
              <a:solidFill>
                <a:srgbClr val="374151"/>
              </a:solidFill>
              <a:effectLst/>
              <a:latin typeface="Söhne"/>
            </a:endParaRPr>
          </a:p>
        </p:txBody>
      </p:sp>
      <p:sp>
        <p:nvSpPr>
          <p:cNvPr id="3" name="TextBox 2">
            <a:extLst>
              <a:ext uri="{FF2B5EF4-FFF2-40B4-BE49-F238E27FC236}">
                <a16:creationId xmlns:a16="http://schemas.microsoft.com/office/drawing/2014/main" id="{BE6E10EA-D4F6-012B-C401-8B0515D8E354}"/>
              </a:ext>
            </a:extLst>
          </p:cNvPr>
          <p:cNvSpPr txBox="1"/>
          <p:nvPr/>
        </p:nvSpPr>
        <p:spPr>
          <a:xfrm>
            <a:off x="244184" y="3542130"/>
            <a:ext cx="6369628" cy="877163"/>
          </a:xfrm>
          <a:prstGeom prst="rect">
            <a:avLst/>
          </a:prstGeom>
          <a:noFill/>
        </p:spPr>
        <p:txBody>
          <a:bodyPr wrap="square">
            <a:spAutoFit/>
          </a:bodyPr>
          <a:lstStyle/>
          <a:p>
            <a:pPr algn="l">
              <a:spcAft>
                <a:spcPts val="600"/>
              </a:spcAft>
            </a:pPr>
            <a:r>
              <a:rPr lang="en-US" b="1">
                <a:solidFill>
                  <a:schemeClr val="tx2">
                    <a:lumMod val="60000"/>
                    <a:lumOff val="40000"/>
                  </a:schemeClr>
                </a:solidFill>
                <a:latin typeface="Söhne"/>
              </a:rPr>
              <a:t>4</a:t>
            </a:r>
            <a:r>
              <a:rPr lang="en-US" b="1" i="0">
                <a:solidFill>
                  <a:schemeClr val="tx2">
                    <a:lumMod val="60000"/>
                    <a:lumOff val="40000"/>
                  </a:schemeClr>
                </a:solidFill>
                <a:effectLst/>
                <a:latin typeface="Söhne"/>
              </a:rPr>
              <a:t>.2 Hardware Interfaces</a:t>
            </a:r>
          </a:p>
          <a:p>
            <a:pPr algn="l">
              <a:spcAft>
                <a:spcPts val="600"/>
              </a:spcAft>
            </a:pPr>
            <a:r>
              <a:rPr lang="en-US" sz="1400" b="0" i="0">
                <a:solidFill>
                  <a:srgbClr val="374151"/>
                </a:solidFill>
                <a:effectLst/>
                <a:latin typeface="Söhne"/>
              </a:rPr>
              <a:t>No specific hardware interfaces are required. The application is accessible via standard computing devices.</a:t>
            </a:r>
            <a:endParaRPr lang="en-US" sz="1400" b="1" i="0">
              <a:solidFill>
                <a:srgbClr val="374151"/>
              </a:solidFill>
              <a:effectLst/>
              <a:latin typeface="Söhne"/>
            </a:endParaRPr>
          </a:p>
        </p:txBody>
      </p:sp>
      <p:sp>
        <p:nvSpPr>
          <p:cNvPr id="5" name="TextBox 4">
            <a:extLst>
              <a:ext uri="{FF2B5EF4-FFF2-40B4-BE49-F238E27FC236}">
                <a16:creationId xmlns:a16="http://schemas.microsoft.com/office/drawing/2014/main" id="{5D47E9B9-0F2F-4B98-6C88-C270E301C43F}"/>
              </a:ext>
            </a:extLst>
          </p:cNvPr>
          <p:cNvSpPr txBox="1"/>
          <p:nvPr/>
        </p:nvSpPr>
        <p:spPr>
          <a:xfrm>
            <a:off x="244184" y="4494681"/>
            <a:ext cx="6369628" cy="1246495"/>
          </a:xfrm>
          <a:prstGeom prst="rect">
            <a:avLst/>
          </a:prstGeom>
          <a:noFill/>
        </p:spPr>
        <p:txBody>
          <a:bodyPr wrap="square">
            <a:spAutoFit/>
          </a:bodyPr>
          <a:lstStyle/>
          <a:p>
            <a:pPr algn="l">
              <a:spcAft>
                <a:spcPts val="600"/>
              </a:spcAft>
            </a:pPr>
            <a:r>
              <a:rPr lang="en-US" b="1">
                <a:solidFill>
                  <a:schemeClr val="tx2">
                    <a:lumMod val="60000"/>
                    <a:lumOff val="40000"/>
                  </a:schemeClr>
                </a:solidFill>
                <a:latin typeface="Söhne"/>
              </a:rPr>
              <a:t>4</a:t>
            </a:r>
            <a:r>
              <a:rPr lang="en-US" b="1" i="0">
                <a:solidFill>
                  <a:schemeClr val="tx2">
                    <a:lumMod val="60000"/>
                    <a:lumOff val="40000"/>
                  </a:schemeClr>
                </a:solidFill>
                <a:effectLst/>
                <a:latin typeface="Söhne"/>
              </a:rPr>
              <a:t>.3 Software Interfaces</a:t>
            </a:r>
          </a:p>
          <a:p>
            <a:pPr algn="l">
              <a:spcAft>
                <a:spcPts val="600"/>
              </a:spcAft>
            </a:pPr>
            <a:r>
              <a:rPr lang="en-US" sz="1400" b="1" i="0">
                <a:solidFill>
                  <a:srgbClr val="374151"/>
                </a:solidFill>
                <a:effectLst/>
                <a:latin typeface="Söhne"/>
              </a:rPr>
              <a:t>Firebase</a:t>
            </a:r>
            <a:r>
              <a:rPr lang="en-US" sz="1400" b="0" i="0">
                <a:solidFill>
                  <a:srgbClr val="374151"/>
                </a:solidFill>
                <a:effectLst/>
                <a:latin typeface="Söhne"/>
              </a:rPr>
              <a:t> Authentication: For user registration and login.</a:t>
            </a:r>
          </a:p>
          <a:p>
            <a:pPr algn="l">
              <a:spcAft>
                <a:spcPts val="600"/>
              </a:spcAft>
            </a:pPr>
            <a:r>
              <a:rPr lang="en-US" sz="1400" b="1" i="0">
                <a:solidFill>
                  <a:srgbClr val="374151"/>
                </a:solidFill>
                <a:effectLst/>
                <a:latin typeface="Söhne"/>
              </a:rPr>
              <a:t>MongoDB</a:t>
            </a:r>
            <a:r>
              <a:rPr lang="en-US" sz="1400" b="0" i="0">
                <a:solidFill>
                  <a:srgbClr val="374151"/>
                </a:solidFill>
                <a:effectLst/>
                <a:latin typeface="Söhne"/>
              </a:rPr>
              <a:t>: For data storage and retrieval.</a:t>
            </a:r>
          </a:p>
          <a:p>
            <a:pPr algn="l">
              <a:spcAft>
                <a:spcPts val="600"/>
              </a:spcAft>
            </a:pPr>
            <a:r>
              <a:rPr lang="en-US" sz="1400" b="1" i="0">
                <a:solidFill>
                  <a:srgbClr val="374151"/>
                </a:solidFill>
                <a:effectLst/>
                <a:latin typeface="Söhne"/>
              </a:rPr>
              <a:t>Payment Gateway APIs</a:t>
            </a:r>
            <a:r>
              <a:rPr lang="en-US" sz="1400" b="0" i="0">
                <a:solidFill>
                  <a:srgbClr val="374151"/>
                </a:solidFill>
                <a:effectLst/>
                <a:latin typeface="Söhne"/>
              </a:rPr>
              <a:t>: For processing transactions.</a:t>
            </a:r>
            <a:endParaRPr lang="en-US" sz="1400" b="1" i="0">
              <a:solidFill>
                <a:srgbClr val="374151"/>
              </a:solidFill>
              <a:effectLst/>
              <a:latin typeface="Söhne"/>
            </a:endParaRPr>
          </a:p>
        </p:txBody>
      </p:sp>
      <p:sp>
        <p:nvSpPr>
          <p:cNvPr id="7" name="TextBox 6">
            <a:extLst>
              <a:ext uri="{FF2B5EF4-FFF2-40B4-BE49-F238E27FC236}">
                <a16:creationId xmlns:a16="http://schemas.microsoft.com/office/drawing/2014/main" id="{EFEBFE64-B98B-61A6-56E6-E98FF08B7600}"/>
              </a:ext>
            </a:extLst>
          </p:cNvPr>
          <p:cNvSpPr txBox="1"/>
          <p:nvPr/>
        </p:nvSpPr>
        <p:spPr>
          <a:xfrm>
            <a:off x="244184" y="5789118"/>
            <a:ext cx="6369628" cy="954107"/>
          </a:xfrm>
          <a:prstGeom prst="rect">
            <a:avLst/>
          </a:prstGeom>
          <a:noFill/>
        </p:spPr>
        <p:txBody>
          <a:bodyPr wrap="square">
            <a:spAutoFit/>
          </a:bodyPr>
          <a:lstStyle/>
          <a:p>
            <a:pPr algn="l">
              <a:spcAft>
                <a:spcPts val="600"/>
              </a:spcAft>
            </a:pPr>
            <a:r>
              <a:rPr lang="en-US" b="1">
                <a:solidFill>
                  <a:schemeClr val="tx2">
                    <a:lumMod val="60000"/>
                    <a:lumOff val="40000"/>
                  </a:schemeClr>
                </a:solidFill>
                <a:latin typeface="Söhne"/>
              </a:rPr>
              <a:t>4</a:t>
            </a:r>
            <a:r>
              <a:rPr lang="en-US" b="1" i="0">
                <a:solidFill>
                  <a:schemeClr val="tx2">
                    <a:lumMod val="60000"/>
                    <a:lumOff val="40000"/>
                  </a:schemeClr>
                </a:solidFill>
                <a:effectLst/>
                <a:latin typeface="Söhne"/>
              </a:rPr>
              <a:t>.4 Communications Interfaces</a:t>
            </a:r>
          </a:p>
          <a:p>
            <a:pPr algn="l">
              <a:spcAft>
                <a:spcPts val="600"/>
              </a:spcAft>
            </a:pPr>
            <a:r>
              <a:rPr lang="en-US" sz="1400" b="1" i="0">
                <a:solidFill>
                  <a:srgbClr val="374151"/>
                </a:solidFill>
                <a:effectLst/>
                <a:latin typeface="Söhne"/>
              </a:rPr>
              <a:t>HTTPS</a:t>
            </a:r>
            <a:r>
              <a:rPr lang="en-US" sz="1400" i="0">
                <a:solidFill>
                  <a:srgbClr val="374151"/>
                </a:solidFill>
                <a:effectLst/>
                <a:latin typeface="Söhne"/>
              </a:rPr>
              <a:t>: Secure communication between client and server.</a:t>
            </a:r>
          </a:p>
          <a:p>
            <a:pPr algn="l">
              <a:spcAft>
                <a:spcPts val="600"/>
              </a:spcAft>
            </a:pPr>
            <a:r>
              <a:rPr lang="en-US" sz="1400" b="1" i="0">
                <a:solidFill>
                  <a:srgbClr val="374151"/>
                </a:solidFill>
                <a:effectLst/>
                <a:latin typeface="Söhne"/>
              </a:rPr>
              <a:t>WebSockets</a:t>
            </a:r>
            <a:r>
              <a:rPr lang="en-US" sz="1400" i="0">
                <a:solidFill>
                  <a:srgbClr val="374151"/>
                </a:solidFill>
                <a:effectLst/>
                <a:latin typeface="Söhne"/>
              </a:rPr>
              <a:t>: For real-time messaging features.</a:t>
            </a:r>
          </a:p>
        </p:txBody>
      </p:sp>
      <p:sp>
        <p:nvSpPr>
          <p:cNvPr id="14" name="TextBox 13">
            <a:extLst>
              <a:ext uri="{FF2B5EF4-FFF2-40B4-BE49-F238E27FC236}">
                <a16:creationId xmlns:a16="http://schemas.microsoft.com/office/drawing/2014/main" id="{9D495564-C597-DEEE-793C-F5E6FBED06FA}"/>
              </a:ext>
            </a:extLst>
          </p:cNvPr>
          <p:cNvSpPr txBox="1"/>
          <p:nvPr/>
        </p:nvSpPr>
        <p:spPr>
          <a:xfrm>
            <a:off x="244184" y="6961700"/>
            <a:ext cx="6369628" cy="1554272"/>
          </a:xfrm>
          <a:prstGeom prst="rect">
            <a:avLst/>
          </a:prstGeom>
          <a:noFill/>
        </p:spPr>
        <p:txBody>
          <a:bodyPr wrap="square">
            <a:spAutoFit/>
          </a:bodyPr>
          <a:lstStyle/>
          <a:p>
            <a:pPr algn="l">
              <a:spcAft>
                <a:spcPts val="600"/>
              </a:spcAft>
            </a:pPr>
            <a:r>
              <a:rPr lang="en-US" sz="2000" b="1">
                <a:solidFill>
                  <a:schemeClr val="tx2">
                    <a:lumMod val="60000"/>
                    <a:lumOff val="40000"/>
                  </a:schemeClr>
                </a:solidFill>
                <a:latin typeface="Söhne"/>
              </a:rPr>
              <a:t>5. Nonfunctional Requirements</a:t>
            </a:r>
          </a:p>
          <a:p>
            <a:pPr algn="l">
              <a:spcAft>
                <a:spcPts val="600"/>
              </a:spcAft>
            </a:pPr>
            <a:r>
              <a:rPr lang="en-US" b="1" i="0">
                <a:solidFill>
                  <a:schemeClr val="tx2">
                    <a:lumMod val="60000"/>
                    <a:lumOff val="40000"/>
                  </a:schemeClr>
                </a:solidFill>
                <a:effectLst/>
                <a:latin typeface="Söhne"/>
              </a:rPr>
              <a:t>5.1 Performance Requirements</a:t>
            </a:r>
          </a:p>
          <a:p>
            <a:pPr marL="285750" indent="-285750" algn="l">
              <a:spcAft>
                <a:spcPts val="600"/>
              </a:spcAft>
              <a:buFont typeface="Arial" panose="020B0604020202020204" pitchFamily="34" charset="0"/>
              <a:buChar char="•"/>
            </a:pPr>
            <a:r>
              <a:rPr lang="en-US" sz="1400" b="0" i="0">
                <a:solidFill>
                  <a:srgbClr val="374151"/>
                </a:solidFill>
                <a:effectLst/>
                <a:latin typeface="Söhne"/>
              </a:rPr>
              <a:t>The system shall handle up to 1,000 concurrent users without performance degradation.</a:t>
            </a:r>
          </a:p>
          <a:p>
            <a:pPr marL="285750" indent="-285750" algn="l">
              <a:spcAft>
                <a:spcPts val="600"/>
              </a:spcAft>
              <a:buFont typeface="Arial" panose="020B0604020202020204" pitchFamily="34" charset="0"/>
              <a:buChar char="•"/>
            </a:pPr>
            <a:r>
              <a:rPr lang="en-US" sz="1400" b="0" i="0">
                <a:solidFill>
                  <a:srgbClr val="374151"/>
                </a:solidFill>
                <a:effectLst/>
                <a:latin typeface="Söhne"/>
              </a:rPr>
              <a:t>Page load times shall not exceed 3 seconds under normal conditions.</a:t>
            </a:r>
            <a:endParaRPr lang="en-US" sz="1400" b="1" i="0">
              <a:solidFill>
                <a:srgbClr val="374151"/>
              </a:solidFill>
              <a:effectLst/>
              <a:latin typeface="Söhne"/>
            </a:endParaRPr>
          </a:p>
        </p:txBody>
      </p:sp>
    </p:spTree>
    <p:extLst>
      <p:ext uri="{BB962C8B-B14F-4D97-AF65-F5344CB8AC3E}">
        <p14:creationId xmlns:p14="http://schemas.microsoft.com/office/powerpoint/2010/main" val="1076239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C5A18BB-2590-06CA-4FA7-CC1F599B1BF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7F33AB2-ED18-45DC-425B-423B67C1EFA8}"/>
              </a:ext>
            </a:extLst>
          </p:cNvPr>
          <p:cNvSpPr txBox="1"/>
          <p:nvPr/>
        </p:nvSpPr>
        <p:spPr>
          <a:xfrm>
            <a:off x="244184" y="299326"/>
            <a:ext cx="6369628" cy="954107"/>
          </a:xfrm>
          <a:prstGeom prst="rect">
            <a:avLst/>
          </a:prstGeom>
          <a:noFill/>
        </p:spPr>
        <p:txBody>
          <a:bodyPr wrap="square">
            <a:spAutoFit/>
          </a:bodyPr>
          <a:lstStyle/>
          <a:p>
            <a:pPr algn="l">
              <a:spcAft>
                <a:spcPts val="600"/>
              </a:spcAft>
            </a:pPr>
            <a:r>
              <a:rPr lang="en-US" b="1" i="0">
                <a:solidFill>
                  <a:schemeClr val="tx2">
                    <a:lumMod val="60000"/>
                    <a:lumOff val="40000"/>
                  </a:schemeClr>
                </a:solidFill>
                <a:effectLst/>
                <a:latin typeface="Söhne"/>
              </a:rPr>
              <a:t>5.2 Safety Requirements</a:t>
            </a:r>
          </a:p>
          <a:p>
            <a:pPr marL="285750" indent="-285750" algn="l">
              <a:spcAft>
                <a:spcPts val="600"/>
              </a:spcAft>
              <a:buFont typeface="Arial" panose="020B0604020202020204" pitchFamily="34" charset="0"/>
              <a:buChar char="•"/>
            </a:pPr>
            <a:r>
              <a:rPr lang="en-US" sz="1400" b="0" i="0">
                <a:solidFill>
                  <a:srgbClr val="374151"/>
                </a:solidFill>
                <a:effectLst/>
                <a:latin typeface="Söhne"/>
              </a:rPr>
              <a:t>The system shall implement data validation to prevent malicious inputs.</a:t>
            </a:r>
          </a:p>
          <a:p>
            <a:pPr marL="285750" indent="-285750" algn="l">
              <a:spcAft>
                <a:spcPts val="600"/>
              </a:spcAft>
              <a:buFont typeface="Arial" panose="020B0604020202020204" pitchFamily="34" charset="0"/>
              <a:buChar char="•"/>
            </a:pPr>
            <a:r>
              <a:rPr lang="en-US" sz="1400" b="0" i="0">
                <a:solidFill>
                  <a:srgbClr val="374151"/>
                </a:solidFill>
                <a:effectLst/>
                <a:latin typeface="Söhne"/>
              </a:rPr>
              <a:t>Regular backups shall be performed to prevent data loss.</a:t>
            </a:r>
            <a:endParaRPr lang="en-US" sz="1400" b="1" i="0">
              <a:solidFill>
                <a:srgbClr val="374151"/>
              </a:solidFill>
              <a:effectLst/>
              <a:latin typeface="Söhne"/>
            </a:endParaRPr>
          </a:p>
        </p:txBody>
      </p:sp>
      <p:sp>
        <p:nvSpPr>
          <p:cNvPr id="4" name="TextBox 3">
            <a:extLst>
              <a:ext uri="{FF2B5EF4-FFF2-40B4-BE49-F238E27FC236}">
                <a16:creationId xmlns:a16="http://schemas.microsoft.com/office/drawing/2014/main" id="{5025B008-8954-7F69-6CCB-621779DD8B9D}"/>
              </a:ext>
            </a:extLst>
          </p:cNvPr>
          <p:cNvSpPr txBox="1"/>
          <p:nvPr/>
        </p:nvSpPr>
        <p:spPr>
          <a:xfrm>
            <a:off x="244184" y="1340195"/>
            <a:ext cx="6369628" cy="1246495"/>
          </a:xfrm>
          <a:prstGeom prst="rect">
            <a:avLst/>
          </a:prstGeom>
          <a:noFill/>
        </p:spPr>
        <p:txBody>
          <a:bodyPr wrap="square">
            <a:spAutoFit/>
          </a:bodyPr>
          <a:lstStyle/>
          <a:p>
            <a:pPr algn="l">
              <a:spcAft>
                <a:spcPts val="600"/>
              </a:spcAft>
            </a:pPr>
            <a:r>
              <a:rPr lang="en-US" b="1" i="0">
                <a:solidFill>
                  <a:schemeClr val="tx2">
                    <a:lumMod val="60000"/>
                    <a:lumOff val="40000"/>
                  </a:schemeClr>
                </a:solidFill>
                <a:effectLst/>
                <a:latin typeface="Söhne"/>
              </a:rPr>
              <a:t>5.</a:t>
            </a:r>
            <a:r>
              <a:rPr lang="en-US" b="1">
                <a:solidFill>
                  <a:schemeClr val="tx2">
                    <a:lumMod val="60000"/>
                    <a:lumOff val="40000"/>
                  </a:schemeClr>
                </a:solidFill>
                <a:latin typeface="Söhne"/>
              </a:rPr>
              <a:t>3</a:t>
            </a:r>
            <a:r>
              <a:rPr lang="en-US" b="1" i="0">
                <a:solidFill>
                  <a:schemeClr val="tx2">
                    <a:lumMod val="60000"/>
                    <a:lumOff val="40000"/>
                  </a:schemeClr>
                </a:solidFill>
                <a:effectLst/>
                <a:latin typeface="Söhne"/>
              </a:rPr>
              <a:t> Security Requirements</a:t>
            </a:r>
          </a:p>
          <a:p>
            <a:pPr marL="285750" indent="-285750" algn="l">
              <a:spcAft>
                <a:spcPts val="600"/>
              </a:spcAft>
              <a:buFont typeface="Arial" panose="020B0604020202020204" pitchFamily="34" charset="0"/>
              <a:buChar char="•"/>
            </a:pPr>
            <a:r>
              <a:rPr lang="en-US" sz="1400" b="0" i="0">
                <a:solidFill>
                  <a:srgbClr val="374151"/>
                </a:solidFill>
                <a:effectLst/>
                <a:latin typeface="Söhne"/>
              </a:rPr>
              <a:t>All user data shall be transmitted over secure channels (HTTPS).</a:t>
            </a:r>
          </a:p>
          <a:p>
            <a:pPr marL="285750" indent="-285750" algn="l">
              <a:spcAft>
                <a:spcPts val="600"/>
              </a:spcAft>
              <a:buFont typeface="Arial" panose="020B0604020202020204" pitchFamily="34" charset="0"/>
              <a:buChar char="•"/>
            </a:pPr>
            <a:r>
              <a:rPr lang="en-US" sz="1400" b="0" i="0">
                <a:solidFill>
                  <a:srgbClr val="374151"/>
                </a:solidFill>
                <a:effectLst/>
                <a:latin typeface="Söhne"/>
              </a:rPr>
              <a:t>Firebase Authentication shall manage user credentials securely.</a:t>
            </a:r>
          </a:p>
          <a:p>
            <a:pPr marL="285750" indent="-285750" algn="l">
              <a:spcAft>
                <a:spcPts val="600"/>
              </a:spcAft>
              <a:buFont typeface="Arial" panose="020B0604020202020204" pitchFamily="34" charset="0"/>
              <a:buChar char="•"/>
            </a:pPr>
            <a:r>
              <a:rPr lang="en-US" sz="1400" b="0" i="0">
                <a:solidFill>
                  <a:srgbClr val="374151"/>
                </a:solidFill>
                <a:effectLst/>
                <a:latin typeface="Söhne"/>
              </a:rPr>
              <a:t>Access controls shall be enforced to prevent unauthorized actions.</a:t>
            </a:r>
            <a:endParaRPr lang="en-US" sz="1400" b="1" i="0">
              <a:solidFill>
                <a:srgbClr val="374151"/>
              </a:solidFill>
              <a:effectLst/>
              <a:latin typeface="Söhne"/>
            </a:endParaRPr>
          </a:p>
        </p:txBody>
      </p:sp>
      <p:sp>
        <p:nvSpPr>
          <p:cNvPr id="8" name="TextBox 7">
            <a:extLst>
              <a:ext uri="{FF2B5EF4-FFF2-40B4-BE49-F238E27FC236}">
                <a16:creationId xmlns:a16="http://schemas.microsoft.com/office/drawing/2014/main" id="{9B407CF2-1A34-C791-42A8-E632D52AED63}"/>
              </a:ext>
            </a:extLst>
          </p:cNvPr>
          <p:cNvSpPr txBox="1"/>
          <p:nvPr/>
        </p:nvSpPr>
        <p:spPr>
          <a:xfrm>
            <a:off x="244184" y="2673452"/>
            <a:ext cx="6369628" cy="1538883"/>
          </a:xfrm>
          <a:prstGeom prst="rect">
            <a:avLst/>
          </a:prstGeom>
          <a:noFill/>
        </p:spPr>
        <p:txBody>
          <a:bodyPr wrap="square">
            <a:spAutoFit/>
          </a:bodyPr>
          <a:lstStyle/>
          <a:p>
            <a:pPr algn="l">
              <a:spcAft>
                <a:spcPts val="600"/>
              </a:spcAft>
            </a:pPr>
            <a:r>
              <a:rPr lang="en-US" b="1" i="0">
                <a:solidFill>
                  <a:schemeClr val="tx2">
                    <a:lumMod val="60000"/>
                    <a:lumOff val="40000"/>
                  </a:schemeClr>
                </a:solidFill>
                <a:effectLst/>
                <a:latin typeface="Söhne"/>
              </a:rPr>
              <a:t>5.4 Software Quality Attributes</a:t>
            </a:r>
          </a:p>
          <a:p>
            <a:pPr algn="l">
              <a:spcAft>
                <a:spcPts val="600"/>
              </a:spcAft>
            </a:pPr>
            <a:r>
              <a:rPr lang="en-US" sz="1400" b="1" i="0">
                <a:solidFill>
                  <a:srgbClr val="374151"/>
                </a:solidFill>
                <a:effectLst/>
                <a:latin typeface="Söhne"/>
              </a:rPr>
              <a:t>Usability</a:t>
            </a:r>
            <a:r>
              <a:rPr lang="en-US" sz="1400" b="0" i="0">
                <a:solidFill>
                  <a:srgbClr val="374151"/>
                </a:solidFill>
                <a:effectLst/>
                <a:latin typeface="Söhne"/>
              </a:rPr>
              <a:t>: The application shall be user-friendly and intuitive.</a:t>
            </a:r>
          </a:p>
          <a:p>
            <a:pPr algn="l">
              <a:spcAft>
                <a:spcPts val="600"/>
              </a:spcAft>
            </a:pPr>
            <a:r>
              <a:rPr lang="en-US" sz="1400" b="1" i="0">
                <a:solidFill>
                  <a:srgbClr val="374151"/>
                </a:solidFill>
                <a:effectLst/>
                <a:latin typeface="Söhne"/>
              </a:rPr>
              <a:t>Reliability</a:t>
            </a:r>
            <a:r>
              <a:rPr lang="en-US" sz="1400" b="0" i="0">
                <a:solidFill>
                  <a:srgbClr val="374151"/>
                </a:solidFill>
                <a:effectLst/>
                <a:latin typeface="Söhne"/>
              </a:rPr>
              <a:t>: The system shall be available 99.9% of the time.</a:t>
            </a:r>
          </a:p>
          <a:p>
            <a:pPr algn="l">
              <a:spcAft>
                <a:spcPts val="600"/>
              </a:spcAft>
            </a:pPr>
            <a:r>
              <a:rPr lang="en-US" sz="1400" b="1" i="0">
                <a:solidFill>
                  <a:srgbClr val="374151"/>
                </a:solidFill>
                <a:effectLst/>
                <a:latin typeface="Söhne"/>
              </a:rPr>
              <a:t>Maintainability</a:t>
            </a:r>
            <a:r>
              <a:rPr lang="en-US" sz="1400" b="0" i="0">
                <a:solidFill>
                  <a:srgbClr val="374151"/>
                </a:solidFill>
                <a:effectLst/>
                <a:latin typeface="Söhne"/>
              </a:rPr>
              <a:t>: The codebase shall be modular to facilitate updates.</a:t>
            </a:r>
          </a:p>
          <a:p>
            <a:pPr algn="l">
              <a:spcAft>
                <a:spcPts val="600"/>
              </a:spcAft>
            </a:pPr>
            <a:r>
              <a:rPr lang="en-US" sz="1400" b="1" i="0">
                <a:solidFill>
                  <a:srgbClr val="374151"/>
                </a:solidFill>
                <a:effectLst/>
                <a:latin typeface="Söhne"/>
              </a:rPr>
              <a:t>Scalability</a:t>
            </a:r>
            <a:r>
              <a:rPr lang="en-US" sz="1400" b="0" i="0">
                <a:solidFill>
                  <a:srgbClr val="374151"/>
                </a:solidFill>
                <a:effectLst/>
                <a:latin typeface="Söhne"/>
              </a:rPr>
              <a:t>: The system shall accommodate increasing numbers of</a:t>
            </a:r>
            <a:endParaRPr lang="en-US" sz="1400" b="1" i="0">
              <a:solidFill>
                <a:srgbClr val="374151"/>
              </a:solidFill>
              <a:effectLst/>
              <a:latin typeface="Söhne"/>
            </a:endParaRPr>
          </a:p>
        </p:txBody>
      </p:sp>
      <p:pic>
        <p:nvPicPr>
          <p:cNvPr id="9" name="Picture 8">
            <a:extLst>
              <a:ext uri="{FF2B5EF4-FFF2-40B4-BE49-F238E27FC236}">
                <a16:creationId xmlns:a16="http://schemas.microsoft.com/office/drawing/2014/main" id="{AFFD9E54-A288-3EF8-502E-9930A2A2AFD0}"/>
              </a:ext>
            </a:extLst>
          </p:cNvPr>
          <p:cNvPicPr>
            <a:picLocks noChangeAspect="1"/>
          </p:cNvPicPr>
          <p:nvPr/>
        </p:nvPicPr>
        <p:blipFill>
          <a:blip r:embed="rId2"/>
          <a:stretch>
            <a:fillRect/>
          </a:stretch>
        </p:blipFill>
        <p:spPr>
          <a:xfrm rot="4346001">
            <a:off x="5384824" y="7509680"/>
            <a:ext cx="980165" cy="1441824"/>
          </a:xfrm>
          <a:prstGeom prst="rect">
            <a:avLst/>
          </a:prstGeom>
          <a:effectLst>
            <a:outerShdw blurRad="25400" dist="50800" dir="5400000" algn="ctr" rotWithShape="0">
              <a:srgbClr val="000000">
                <a:alpha val="43137"/>
              </a:srgbClr>
            </a:outerShdw>
          </a:effectLst>
        </p:spPr>
      </p:pic>
    </p:spTree>
    <p:extLst>
      <p:ext uri="{BB962C8B-B14F-4D97-AF65-F5344CB8AC3E}">
        <p14:creationId xmlns:p14="http://schemas.microsoft.com/office/powerpoint/2010/main" val="33855604"/>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0073E6"/>
      </a:dk2>
      <a:lt2>
        <a:srgbClr val="ECECEC"/>
      </a:lt2>
      <a:accent1>
        <a:srgbClr val="4253B3"/>
      </a:accent1>
      <a:accent2>
        <a:srgbClr val="9C93FF"/>
      </a:accent2>
      <a:accent3>
        <a:srgbClr val="AD547C"/>
      </a:accent3>
      <a:accent4>
        <a:srgbClr val="934DA5"/>
      </a:accent4>
      <a:accent5>
        <a:srgbClr val="6E50B4"/>
      </a:accent5>
      <a:accent6>
        <a:srgbClr val="4F5BB7"/>
      </a:accent6>
      <a:hlink>
        <a:srgbClr val="F83837"/>
      </a:hlink>
      <a:folHlink>
        <a:srgbClr val="58ACF6"/>
      </a:folHlink>
    </a:clrScheme>
    <a:fontScheme name="Custom 38">
      <a:majorFont>
        <a:latin typeface="Arial Black"/>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sky-resume_win32_SL_v7" id="{8BB19DFD-BF70-45BF-A51F-B1245B9C1116}" vid="{2D803E02-FDEF-462F-800A-FCD4F855797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6" ma:contentTypeDescription="Create a new document." ma:contentTypeScope="" ma:versionID="ac37c1753acd5e330d2062ccec26ea66">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340c7101c92c5120abd06486f9454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6C6742F-0A4F-48A7-933F-8B7C601C297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9A0E60B-2B24-417A-A2BD-D42203F0A49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740D214-CF85-489D-89BF-B8F25942268A}">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Modern sky resume</Template>
  <TotalTime>534</TotalTime>
  <Words>1090</Words>
  <Application>Microsoft Office PowerPoint</Application>
  <PresentationFormat>Letter Paper (8.5x11 in)</PresentationFormat>
  <Paragraphs>128</Paragraphs>
  <Slides>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Arial Black</vt:lpstr>
      <vt:lpstr>Calibri</vt:lpstr>
      <vt:lpstr>Courier New</vt:lpstr>
      <vt:lpstr>Söhne</vt:lpstr>
      <vt:lpstr>Wingdings</vt:lpstr>
      <vt:lpstr>Office Theme</vt:lpstr>
      <vt:lpstr>PowerPoint Presentation</vt:lpstr>
      <vt:lpstr>SRS Document On: SociaMart (A Social Marketplace)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Milestones</dc:title>
  <dc:creator>Antor Hawlader</dc:creator>
  <cp:lastModifiedBy>Antor Hawlader</cp:lastModifiedBy>
  <cp:revision>114</cp:revision>
  <dcterms:created xsi:type="dcterms:W3CDTF">2023-09-17T14:49:44Z</dcterms:created>
  <dcterms:modified xsi:type="dcterms:W3CDTF">2025-04-15T16:11:19Z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